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2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al Din, Talal" userId="3b992276-52b8-4046-a7e0-348d3b025071" providerId="ADAL" clId="{6106CA77-B459-4203-ADEB-D95F04511FC3}"/>
    <pc:docChg chg="custSel addSld modSld sldOrd">
      <pc:chgData name="Jamal Din, Talal" userId="3b992276-52b8-4046-a7e0-348d3b025071" providerId="ADAL" clId="{6106CA77-B459-4203-ADEB-D95F04511FC3}" dt="2023-11-16T00:40:05.665" v="67" actId="680"/>
      <pc:docMkLst>
        <pc:docMk/>
      </pc:docMkLst>
      <pc:sldChg chg="ord">
        <pc:chgData name="Jamal Din, Talal" userId="3b992276-52b8-4046-a7e0-348d3b025071" providerId="ADAL" clId="{6106CA77-B459-4203-ADEB-D95F04511FC3}" dt="2023-11-16T00:38:57.079" v="1"/>
        <pc:sldMkLst>
          <pc:docMk/>
          <pc:sldMk cId="2154812128" sldId="264"/>
        </pc:sldMkLst>
      </pc:sldChg>
      <pc:sldChg chg="modSp mod">
        <pc:chgData name="Jamal Din, Talal" userId="3b992276-52b8-4046-a7e0-348d3b025071" providerId="ADAL" clId="{6106CA77-B459-4203-ADEB-D95F04511FC3}" dt="2023-11-16T00:39:46.419" v="50" actId="20577"/>
        <pc:sldMkLst>
          <pc:docMk/>
          <pc:sldMk cId="3354944911" sldId="265"/>
        </pc:sldMkLst>
        <pc:spChg chg="mod">
          <ac:chgData name="Jamal Din, Talal" userId="3b992276-52b8-4046-a7e0-348d3b025071" providerId="ADAL" clId="{6106CA77-B459-4203-ADEB-D95F04511FC3}" dt="2023-11-16T00:39:46.419" v="50" actId="20577"/>
          <ac:spMkLst>
            <pc:docMk/>
            <pc:sldMk cId="3354944911" sldId="265"/>
            <ac:spMk id="2" creationId="{5843E0A2-BF14-67FB-F5DD-A7FD46BE831B}"/>
          </ac:spMkLst>
        </pc:spChg>
      </pc:sldChg>
      <pc:sldChg chg="modSp new mod">
        <pc:chgData name="Jamal Din, Talal" userId="3b992276-52b8-4046-a7e0-348d3b025071" providerId="ADAL" clId="{6106CA77-B459-4203-ADEB-D95F04511FC3}" dt="2023-11-16T00:40:01.292" v="66" actId="20577"/>
        <pc:sldMkLst>
          <pc:docMk/>
          <pc:sldMk cId="4146724533" sldId="267"/>
        </pc:sldMkLst>
        <pc:spChg chg="mod">
          <ac:chgData name="Jamal Din, Talal" userId="3b992276-52b8-4046-a7e0-348d3b025071" providerId="ADAL" clId="{6106CA77-B459-4203-ADEB-D95F04511FC3}" dt="2023-11-16T00:40:01.292" v="66" actId="20577"/>
          <ac:spMkLst>
            <pc:docMk/>
            <pc:sldMk cId="4146724533" sldId="267"/>
            <ac:spMk id="2" creationId="{1355DDF3-2E39-EDE2-B02B-27E12ECA5E4F}"/>
          </ac:spMkLst>
        </pc:spChg>
      </pc:sldChg>
      <pc:sldChg chg="new">
        <pc:chgData name="Jamal Din, Talal" userId="3b992276-52b8-4046-a7e0-348d3b025071" providerId="ADAL" clId="{6106CA77-B459-4203-ADEB-D95F04511FC3}" dt="2023-11-16T00:40:05.665" v="67" actId="680"/>
        <pc:sldMkLst>
          <pc:docMk/>
          <pc:sldMk cId="786539346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8BF14-3812-493A-A804-5C7040593F6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AAD7F6B-46B0-4BF1-8B3A-EFEA7DD6C557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Impact considérable sur les entreprises</a:t>
          </a:r>
          <a:endParaRPr lang="en-US" dirty="0">
            <a:solidFill>
              <a:schemeClr val="bg1"/>
            </a:solidFill>
          </a:endParaRPr>
        </a:p>
      </dgm:t>
    </dgm:pt>
    <dgm:pt modelId="{E20AAC6F-18E8-4529-9C8F-D6BF467078F7}" type="parTrans" cxnId="{03CE37BD-CEDC-4B70-B8D9-897DF082D850}">
      <dgm:prSet/>
      <dgm:spPr/>
      <dgm:t>
        <a:bodyPr/>
        <a:lstStyle/>
        <a:p>
          <a:endParaRPr lang="en-US"/>
        </a:p>
      </dgm:t>
    </dgm:pt>
    <dgm:pt modelId="{11D4CE31-3B23-4C61-8675-8A6DF7083BE8}" type="sibTrans" cxnId="{03CE37BD-CEDC-4B70-B8D9-897DF082D850}">
      <dgm:prSet/>
      <dgm:spPr/>
      <dgm:t>
        <a:bodyPr/>
        <a:lstStyle/>
        <a:p>
          <a:endParaRPr lang="en-US"/>
        </a:p>
      </dgm:t>
    </dgm:pt>
    <dgm:pt modelId="{1416FEFA-A913-493F-B6D7-984B74C50786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Possibilité de compromettre des bases de données</a:t>
          </a:r>
          <a:endParaRPr lang="en-US" dirty="0">
            <a:solidFill>
              <a:schemeClr val="bg1"/>
            </a:solidFill>
          </a:endParaRPr>
        </a:p>
      </dgm:t>
    </dgm:pt>
    <dgm:pt modelId="{21F72345-1E98-4893-A09A-CE6A3C4784FB}" type="parTrans" cxnId="{881E995D-AF16-4C5C-88D3-2C5258A99BFF}">
      <dgm:prSet/>
      <dgm:spPr/>
      <dgm:t>
        <a:bodyPr/>
        <a:lstStyle/>
        <a:p>
          <a:endParaRPr lang="en-US"/>
        </a:p>
      </dgm:t>
    </dgm:pt>
    <dgm:pt modelId="{F6A10DCA-7FDE-40AF-B0BC-D5A5A672751A}" type="sibTrans" cxnId="{881E995D-AF16-4C5C-88D3-2C5258A99BFF}">
      <dgm:prSet/>
      <dgm:spPr/>
      <dgm:t>
        <a:bodyPr/>
        <a:lstStyle/>
        <a:p>
          <a:endParaRPr lang="en-US"/>
        </a:p>
      </dgm:t>
    </dgm:pt>
    <dgm:pt modelId="{D3B25FD3-61C9-4DA7-A51C-2C94DB0FC3D7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Détournements de sessions</a:t>
          </a:r>
          <a:endParaRPr lang="en-US" dirty="0">
            <a:solidFill>
              <a:schemeClr val="bg1"/>
            </a:solidFill>
          </a:endParaRPr>
        </a:p>
      </dgm:t>
    </dgm:pt>
    <dgm:pt modelId="{3CB755AE-00D8-4C84-86E1-C2BC7B11D1AB}" type="parTrans" cxnId="{6C5A6CC7-1C57-49EA-9420-B6A139FEB914}">
      <dgm:prSet/>
      <dgm:spPr/>
      <dgm:t>
        <a:bodyPr/>
        <a:lstStyle/>
        <a:p>
          <a:endParaRPr lang="en-US"/>
        </a:p>
      </dgm:t>
    </dgm:pt>
    <dgm:pt modelId="{D655F948-1C12-42F7-82B6-C006ACB83CBB}" type="sibTrans" cxnId="{6C5A6CC7-1C57-49EA-9420-B6A139FEB914}">
      <dgm:prSet/>
      <dgm:spPr/>
      <dgm:t>
        <a:bodyPr/>
        <a:lstStyle/>
        <a:p>
          <a:endParaRPr lang="en-US"/>
        </a:p>
      </dgm:t>
    </dgm:pt>
    <dgm:pt modelId="{DD10255D-DDCA-4F4C-88E1-2D957F4EC337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Perte ou fuites de données sensibles</a:t>
          </a:r>
          <a:endParaRPr lang="en-US" dirty="0">
            <a:solidFill>
              <a:schemeClr val="bg1"/>
            </a:solidFill>
          </a:endParaRPr>
        </a:p>
      </dgm:t>
    </dgm:pt>
    <dgm:pt modelId="{CA366D9F-F97B-421D-A253-41E37AAA6667}" type="parTrans" cxnId="{81FCBD09-8527-4B30-ACFB-044977F3319E}">
      <dgm:prSet/>
      <dgm:spPr/>
      <dgm:t>
        <a:bodyPr/>
        <a:lstStyle/>
        <a:p>
          <a:endParaRPr lang="en-US"/>
        </a:p>
      </dgm:t>
    </dgm:pt>
    <dgm:pt modelId="{9410EE06-4E6E-443B-ADE4-525887E453CD}" type="sibTrans" cxnId="{81FCBD09-8527-4B30-ACFB-044977F3319E}">
      <dgm:prSet/>
      <dgm:spPr/>
      <dgm:t>
        <a:bodyPr/>
        <a:lstStyle/>
        <a:p>
          <a:endParaRPr lang="en-US"/>
        </a:p>
      </dgm:t>
    </dgm:pt>
    <dgm:pt modelId="{96FF0087-D992-463E-910A-5A4092FCBC16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Failles de sécurités majeures</a:t>
          </a:r>
          <a:endParaRPr lang="en-US" dirty="0">
            <a:solidFill>
              <a:schemeClr val="bg1"/>
            </a:solidFill>
          </a:endParaRPr>
        </a:p>
      </dgm:t>
    </dgm:pt>
    <dgm:pt modelId="{1B013FD0-7118-47E6-AA9E-9295F48BCAD7}" type="parTrans" cxnId="{E27CFD27-F347-4A00-9217-B6B1706B8795}">
      <dgm:prSet/>
      <dgm:spPr/>
      <dgm:t>
        <a:bodyPr/>
        <a:lstStyle/>
        <a:p>
          <a:endParaRPr lang="en-US"/>
        </a:p>
      </dgm:t>
    </dgm:pt>
    <dgm:pt modelId="{F2435B3E-1845-4C6B-A079-C8FE80366EAD}" type="sibTrans" cxnId="{E27CFD27-F347-4A00-9217-B6B1706B8795}">
      <dgm:prSet/>
      <dgm:spPr/>
      <dgm:t>
        <a:bodyPr/>
        <a:lstStyle/>
        <a:p>
          <a:endParaRPr lang="en-US"/>
        </a:p>
      </dgm:t>
    </dgm:pt>
    <dgm:pt modelId="{EC075629-7363-4E07-902A-A22B654EDBBC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Perte de contrôle sur certains systèmes</a:t>
          </a:r>
          <a:endParaRPr lang="en-US" dirty="0">
            <a:solidFill>
              <a:schemeClr val="bg1"/>
            </a:solidFill>
          </a:endParaRPr>
        </a:p>
      </dgm:t>
    </dgm:pt>
    <dgm:pt modelId="{4897D219-4B49-4A12-A314-3B255CA14BD9}" type="parTrans" cxnId="{350DB5B6-9D88-428A-A691-F986A945B9E1}">
      <dgm:prSet/>
      <dgm:spPr/>
      <dgm:t>
        <a:bodyPr/>
        <a:lstStyle/>
        <a:p>
          <a:endParaRPr lang="en-US"/>
        </a:p>
      </dgm:t>
    </dgm:pt>
    <dgm:pt modelId="{FE8B750D-2EBD-44C6-8099-9DED587BA772}" type="sibTrans" cxnId="{350DB5B6-9D88-428A-A691-F986A945B9E1}">
      <dgm:prSet/>
      <dgm:spPr/>
      <dgm:t>
        <a:bodyPr/>
        <a:lstStyle/>
        <a:p>
          <a:endParaRPr lang="en-US"/>
        </a:p>
      </dgm:t>
    </dgm:pt>
    <dgm:pt modelId="{E932AD9D-911F-4E55-B288-81FBF93453BB}" type="pres">
      <dgm:prSet presAssocID="{3518BF14-3812-493A-A804-5C7040593F6C}" presName="root" presStyleCnt="0">
        <dgm:presLayoutVars>
          <dgm:dir/>
          <dgm:resizeHandles val="exact"/>
        </dgm:presLayoutVars>
      </dgm:prSet>
      <dgm:spPr/>
    </dgm:pt>
    <dgm:pt modelId="{0247E30F-21CB-49C8-9A21-89602644801E}" type="pres">
      <dgm:prSet presAssocID="{3518BF14-3812-493A-A804-5C7040593F6C}" presName="container" presStyleCnt="0">
        <dgm:presLayoutVars>
          <dgm:dir/>
          <dgm:resizeHandles val="exact"/>
        </dgm:presLayoutVars>
      </dgm:prSet>
      <dgm:spPr/>
    </dgm:pt>
    <dgm:pt modelId="{4ABDE1B8-E994-4503-A3AE-1A8601972C37}" type="pres">
      <dgm:prSet presAssocID="{0AAD7F6B-46B0-4BF1-8B3A-EFEA7DD6C557}" presName="compNode" presStyleCnt="0"/>
      <dgm:spPr/>
    </dgm:pt>
    <dgm:pt modelId="{88A73122-B85C-43A9-B5FD-7A063C4F21DA}" type="pres">
      <dgm:prSet presAssocID="{0AAD7F6B-46B0-4BF1-8B3A-EFEA7DD6C557}" presName="iconBgRect" presStyleLbl="bgShp" presStyleIdx="0" presStyleCnt="6"/>
      <dgm:spPr/>
    </dgm:pt>
    <dgm:pt modelId="{04F4DEC3-2354-4A39-AD83-FC1245357B51}" type="pres">
      <dgm:prSet presAssocID="{0AAD7F6B-46B0-4BF1-8B3A-EFEA7DD6C55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A24EFC0-7CD5-4131-AC98-D9C960C2C8EF}" type="pres">
      <dgm:prSet presAssocID="{0AAD7F6B-46B0-4BF1-8B3A-EFEA7DD6C557}" presName="spaceRect" presStyleCnt="0"/>
      <dgm:spPr/>
    </dgm:pt>
    <dgm:pt modelId="{5E6B74E6-0FB4-443C-9708-11718DA83DFC}" type="pres">
      <dgm:prSet presAssocID="{0AAD7F6B-46B0-4BF1-8B3A-EFEA7DD6C557}" presName="textRect" presStyleLbl="revTx" presStyleIdx="0" presStyleCnt="6">
        <dgm:presLayoutVars>
          <dgm:chMax val="1"/>
          <dgm:chPref val="1"/>
        </dgm:presLayoutVars>
      </dgm:prSet>
      <dgm:spPr/>
    </dgm:pt>
    <dgm:pt modelId="{B0060A1F-960B-4C1A-B975-A1ED9B098B2C}" type="pres">
      <dgm:prSet presAssocID="{11D4CE31-3B23-4C61-8675-8A6DF7083BE8}" presName="sibTrans" presStyleLbl="sibTrans2D1" presStyleIdx="0" presStyleCnt="0"/>
      <dgm:spPr/>
    </dgm:pt>
    <dgm:pt modelId="{743C855F-D122-4BC3-BD71-4CC655CBC4DE}" type="pres">
      <dgm:prSet presAssocID="{1416FEFA-A913-493F-B6D7-984B74C50786}" presName="compNode" presStyleCnt="0"/>
      <dgm:spPr/>
    </dgm:pt>
    <dgm:pt modelId="{B1812C9F-7F03-472A-86A7-D082D0E5AA37}" type="pres">
      <dgm:prSet presAssocID="{1416FEFA-A913-493F-B6D7-984B74C50786}" presName="iconBgRect" presStyleLbl="bgShp" presStyleIdx="1" presStyleCnt="6"/>
      <dgm:spPr/>
    </dgm:pt>
    <dgm:pt modelId="{8432F853-B533-4DF0-812D-E07988A6F910}" type="pres">
      <dgm:prSet presAssocID="{1416FEFA-A913-493F-B6D7-984B74C5078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927D91-DB33-4521-9454-1B4B669A6018}" type="pres">
      <dgm:prSet presAssocID="{1416FEFA-A913-493F-B6D7-984B74C50786}" presName="spaceRect" presStyleCnt="0"/>
      <dgm:spPr/>
    </dgm:pt>
    <dgm:pt modelId="{689E61A6-25BA-405F-B14D-D0DC1A690A7E}" type="pres">
      <dgm:prSet presAssocID="{1416FEFA-A913-493F-B6D7-984B74C50786}" presName="textRect" presStyleLbl="revTx" presStyleIdx="1" presStyleCnt="6">
        <dgm:presLayoutVars>
          <dgm:chMax val="1"/>
          <dgm:chPref val="1"/>
        </dgm:presLayoutVars>
      </dgm:prSet>
      <dgm:spPr/>
    </dgm:pt>
    <dgm:pt modelId="{D004340B-E314-487D-BD3B-BB7B666AFF47}" type="pres">
      <dgm:prSet presAssocID="{F6A10DCA-7FDE-40AF-B0BC-D5A5A672751A}" presName="sibTrans" presStyleLbl="sibTrans2D1" presStyleIdx="0" presStyleCnt="0"/>
      <dgm:spPr/>
    </dgm:pt>
    <dgm:pt modelId="{3D71FA43-28D4-4E09-8B80-628CA9763821}" type="pres">
      <dgm:prSet presAssocID="{D3B25FD3-61C9-4DA7-A51C-2C94DB0FC3D7}" presName="compNode" presStyleCnt="0"/>
      <dgm:spPr/>
    </dgm:pt>
    <dgm:pt modelId="{5E666698-B8AC-4BD3-AE8C-F6E823E1A46E}" type="pres">
      <dgm:prSet presAssocID="{D3B25FD3-61C9-4DA7-A51C-2C94DB0FC3D7}" presName="iconBgRect" presStyleLbl="bgShp" presStyleIdx="2" presStyleCnt="6"/>
      <dgm:spPr/>
    </dgm:pt>
    <dgm:pt modelId="{72CDA023-4B9F-4A6A-96D3-AD23E64833DC}" type="pres">
      <dgm:prSet presAssocID="{D3B25FD3-61C9-4DA7-A51C-2C94DB0FC3D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C2B48BFA-0C65-44D0-9601-22212F4FE5AF}" type="pres">
      <dgm:prSet presAssocID="{D3B25FD3-61C9-4DA7-A51C-2C94DB0FC3D7}" presName="spaceRect" presStyleCnt="0"/>
      <dgm:spPr/>
    </dgm:pt>
    <dgm:pt modelId="{C8488640-C372-43E7-AAFE-2ACD16D39EA7}" type="pres">
      <dgm:prSet presAssocID="{D3B25FD3-61C9-4DA7-A51C-2C94DB0FC3D7}" presName="textRect" presStyleLbl="revTx" presStyleIdx="2" presStyleCnt="6">
        <dgm:presLayoutVars>
          <dgm:chMax val="1"/>
          <dgm:chPref val="1"/>
        </dgm:presLayoutVars>
      </dgm:prSet>
      <dgm:spPr/>
    </dgm:pt>
    <dgm:pt modelId="{5E1ACBCD-553F-494F-AB56-9E12742BEA81}" type="pres">
      <dgm:prSet presAssocID="{D655F948-1C12-42F7-82B6-C006ACB83CBB}" presName="sibTrans" presStyleLbl="sibTrans2D1" presStyleIdx="0" presStyleCnt="0"/>
      <dgm:spPr/>
    </dgm:pt>
    <dgm:pt modelId="{CD408678-4E15-47F6-A95E-2F07898A1CEA}" type="pres">
      <dgm:prSet presAssocID="{DD10255D-DDCA-4F4C-88E1-2D957F4EC337}" presName="compNode" presStyleCnt="0"/>
      <dgm:spPr/>
    </dgm:pt>
    <dgm:pt modelId="{97471E95-0B26-4A45-AB50-DBB66D0B48E2}" type="pres">
      <dgm:prSet presAssocID="{DD10255D-DDCA-4F4C-88E1-2D957F4EC337}" presName="iconBgRect" presStyleLbl="bgShp" presStyleIdx="3" presStyleCnt="6"/>
      <dgm:spPr/>
    </dgm:pt>
    <dgm:pt modelId="{EB752D6E-ACD1-4676-B4FC-FF231F0F3DBB}" type="pres">
      <dgm:prSet presAssocID="{DD10255D-DDCA-4F4C-88E1-2D957F4EC3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kyTap"/>
        </a:ext>
      </dgm:extLst>
    </dgm:pt>
    <dgm:pt modelId="{94787B79-6EFE-4A4B-AA96-446E5D8EBF2C}" type="pres">
      <dgm:prSet presAssocID="{DD10255D-DDCA-4F4C-88E1-2D957F4EC337}" presName="spaceRect" presStyleCnt="0"/>
      <dgm:spPr/>
    </dgm:pt>
    <dgm:pt modelId="{46B376BC-90E6-4639-A82D-3235C6EF4A05}" type="pres">
      <dgm:prSet presAssocID="{DD10255D-DDCA-4F4C-88E1-2D957F4EC337}" presName="textRect" presStyleLbl="revTx" presStyleIdx="3" presStyleCnt="6">
        <dgm:presLayoutVars>
          <dgm:chMax val="1"/>
          <dgm:chPref val="1"/>
        </dgm:presLayoutVars>
      </dgm:prSet>
      <dgm:spPr/>
    </dgm:pt>
    <dgm:pt modelId="{B1A253D4-3E05-4817-9E34-E35D1D0AD178}" type="pres">
      <dgm:prSet presAssocID="{9410EE06-4E6E-443B-ADE4-525887E453CD}" presName="sibTrans" presStyleLbl="sibTrans2D1" presStyleIdx="0" presStyleCnt="0"/>
      <dgm:spPr/>
    </dgm:pt>
    <dgm:pt modelId="{FAE4C0E5-5DD7-447C-A932-BAC641B75C52}" type="pres">
      <dgm:prSet presAssocID="{96FF0087-D992-463E-910A-5A4092FCBC16}" presName="compNode" presStyleCnt="0"/>
      <dgm:spPr/>
    </dgm:pt>
    <dgm:pt modelId="{4FB6A8A8-61EB-485F-B1E3-C1D732B9CF26}" type="pres">
      <dgm:prSet presAssocID="{96FF0087-D992-463E-910A-5A4092FCBC16}" presName="iconBgRect" presStyleLbl="bgShp" presStyleIdx="4" presStyleCnt="6"/>
      <dgm:spPr/>
    </dgm:pt>
    <dgm:pt modelId="{F1C48899-B989-4160-AB1C-D2303D1C8101}" type="pres">
      <dgm:prSet presAssocID="{96FF0087-D992-463E-910A-5A4092FCBC1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B9DDFA7-8634-47EE-AED0-D36BE9C6CA3F}" type="pres">
      <dgm:prSet presAssocID="{96FF0087-D992-463E-910A-5A4092FCBC16}" presName="spaceRect" presStyleCnt="0"/>
      <dgm:spPr/>
    </dgm:pt>
    <dgm:pt modelId="{2023C6C0-C695-4FA2-991B-AE5FB4A1F192}" type="pres">
      <dgm:prSet presAssocID="{96FF0087-D992-463E-910A-5A4092FCBC16}" presName="textRect" presStyleLbl="revTx" presStyleIdx="4" presStyleCnt="6">
        <dgm:presLayoutVars>
          <dgm:chMax val="1"/>
          <dgm:chPref val="1"/>
        </dgm:presLayoutVars>
      </dgm:prSet>
      <dgm:spPr/>
    </dgm:pt>
    <dgm:pt modelId="{E51F6D0E-BBAF-48B3-8EFD-65F21C144722}" type="pres">
      <dgm:prSet presAssocID="{F2435B3E-1845-4C6B-A079-C8FE80366EAD}" presName="sibTrans" presStyleLbl="sibTrans2D1" presStyleIdx="0" presStyleCnt="0"/>
      <dgm:spPr/>
    </dgm:pt>
    <dgm:pt modelId="{B6CB6956-9FC9-422A-B120-280AE57E3CA8}" type="pres">
      <dgm:prSet presAssocID="{EC075629-7363-4E07-902A-A22B654EDBBC}" presName="compNode" presStyleCnt="0"/>
      <dgm:spPr/>
    </dgm:pt>
    <dgm:pt modelId="{0BD5465F-182B-4FF1-98A9-ECFB7FD1AA70}" type="pres">
      <dgm:prSet presAssocID="{EC075629-7363-4E07-902A-A22B654EDBBC}" presName="iconBgRect" presStyleLbl="bgShp" presStyleIdx="5" presStyleCnt="6"/>
      <dgm:spPr/>
    </dgm:pt>
    <dgm:pt modelId="{666B20C8-D229-4387-ADF4-7D051708613F}" type="pres">
      <dgm:prSet presAssocID="{EC075629-7363-4E07-902A-A22B654EDBB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0A699D1-8B6C-47CB-A72B-B66BA117B9CE}" type="pres">
      <dgm:prSet presAssocID="{EC075629-7363-4E07-902A-A22B654EDBBC}" presName="spaceRect" presStyleCnt="0"/>
      <dgm:spPr/>
    </dgm:pt>
    <dgm:pt modelId="{59615372-566E-44E7-9E82-AFBE3B80EAA1}" type="pres">
      <dgm:prSet presAssocID="{EC075629-7363-4E07-902A-A22B654EDBB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0FB7808-07FE-4D71-B982-852E30E28EA2}" type="presOf" srcId="{11D4CE31-3B23-4C61-8675-8A6DF7083BE8}" destId="{B0060A1F-960B-4C1A-B975-A1ED9B098B2C}" srcOrd="0" destOrd="0" presId="urn:microsoft.com/office/officeart/2018/2/layout/IconCircleList"/>
    <dgm:cxn modelId="{81FCBD09-8527-4B30-ACFB-044977F3319E}" srcId="{3518BF14-3812-493A-A804-5C7040593F6C}" destId="{DD10255D-DDCA-4F4C-88E1-2D957F4EC337}" srcOrd="3" destOrd="0" parTransId="{CA366D9F-F97B-421D-A253-41E37AAA6667}" sibTransId="{9410EE06-4E6E-443B-ADE4-525887E453CD}"/>
    <dgm:cxn modelId="{E27CFD27-F347-4A00-9217-B6B1706B8795}" srcId="{3518BF14-3812-493A-A804-5C7040593F6C}" destId="{96FF0087-D992-463E-910A-5A4092FCBC16}" srcOrd="4" destOrd="0" parTransId="{1B013FD0-7118-47E6-AA9E-9295F48BCAD7}" sibTransId="{F2435B3E-1845-4C6B-A079-C8FE80366EAD}"/>
    <dgm:cxn modelId="{5D632832-F3E7-43E3-9FBD-CF5EEAFABE9E}" type="presOf" srcId="{1416FEFA-A913-493F-B6D7-984B74C50786}" destId="{689E61A6-25BA-405F-B14D-D0DC1A690A7E}" srcOrd="0" destOrd="0" presId="urn:microsoft.com/office/officeart/2018/2/layout/IconCircleList"/>
    <dgm:cxn modelId="{881E995D-AF16-4C5C-88D3-2C5258A99BFF}" srcId="{3518BF14-3812-493A-A804-5C7040593F6C}" destId="{1416FEFA-A913-493F-B6D7-984B74C50786}" srcOrd="1" destOrd="0" parTransId="{21F72345-1E98-4893-A09A-CE6A3C4784FB}" sibTransId="{F6A10DCA-7FDE-40AF-B0BC-D5A5A672751A}"/>
    <dgm:cxn modelId="{6C8D4B47-86B7-405E-8BBC-E7DB4CFB8319}" type="presOf" srcId="{DD10255D-DDCA-4F4C-88E1-2D957F4EC337}" destId="{46B376BC-90E6-4639-A82D-3235C6EF4A05}" srcOrd="0" destOrd="0" presId="urn:microsoft.com/office/officeart/2018/2/layout/IconCircleList"/>
    <dgm:cxn modelId="{6362AF52-3AF8-4D5A-8064-D7CEDCAEBDDE}" type="presOf" srcId="{D655F948-1C12-42F7-82B6-C006ACB83CBB}" destId="{5E1ACBCD-553F-494F-AB56-9E12742BEA81}" srcOrd="0" destOrd="0" presId="urn:microsoft.com/office/officeart/2018/2/layout/IconCircleList"/>
    <dgm:cxn modelId="{8148AA54-5171-4F85-B5C3-AFB4D9B86701}" type="presOf" srcId="{96FF0087-D992-463E-910A-5A4092FCBC16}" destId="{2023C6C0-C695-4FA2-991B-AE5FB4A1F192}" srcOrd="0" destOrd="0" presId="urn:microsoft.com/office/officeart/2018/2/layout/IconCircleList"/>
    <dgm:cxn modelId="{00F06758-115E-4777-A4C7-4B729F11BD55}" type="presOf" srcId="{F6A10DCA-7FDE-40AF-B0BC-D5A5A672751A}" destId="{D004340B-E314-487D-BD3B-BB7B666AFF47}" srcOrd="0" destOrd="0" presId="urn:microsoft.com/office/officeart/2018/2/layout/IconCircleList"/>
    <dgm:cxn modelId="{98476483-08D9-4563-9ABD-EA2E0E0B4F15}" type="presOf" srcId="{3518BF14-3812-493A-A804-5C7040593F6C}" destId="{E932AD9D-911F-4E55-B288-81FBF93453BB}" srcOrd="0" destOrd="0" presId="urn:microsoft.com/office/officeart/2018/2/layout/IconCircleList"/>
    <dgm:cxn modelId="{82C12B8E-434E-4007-B32B-BE24FEFE03FB}" type="presOf" srcId="{0AAD7F6B-46B0-4BF1-8B3A-EFEA7DD6C557}" destId="{5E6B74E6-0FB4-443C-9708-11718DA83DFC}" srcOrd="0" destOrd="0" presId="urn:microsoft.com/office/officeart/2018/2/layout/IconCircleList"/>
    <dgm:cxn modelId="{0D41E498-9439-4A3F-8FC7-01454473D021}" type="presOf" srcId="{9410EE06-4E6E-443B-ADE4-525887E453CD}" destId="{B1A253D4-3E05-4817-9E34-E35D1D0AD178}" srcOrd="0" destOrd="0" presId="urn:microsoft.com/office/officeart/2018/2/layout/IconCircleList"/>
    <dgm:cxn modelId="{350DB5B6-9D88-428A-A691-F986A945B9E1}" srcId="{3518BF14-3812-493A-A804-5C7040593F6C}" destId="{EC075629-7363-4E07-902A-A22B654EDBBC}" srcOrd="5" destOrd="0" parTransId="{4897D219-4B49-4A12-A314-3B255CA14BD9}" sibTransId="{FE8B750D-2EBD-44C6-8099-9DED587BA772}"/>
    <dgm:cxn modelId="{03CE37BD-CEDC-4B70-B8D9-897DF082D850}" srcId="{3518BF14-3812-493A-A804-5C7040593F6C}" destId="{0AAD7F6B-46B0-4BF1-8B3A-EFEA7DD6C557}" srcOrd="0" destOrd="0" parTransId="{E20AAC6F-18E8-4529-9C8F-D6BF467078F7}" sibTransId="{11D4CE31-3B23-4C61-8675-8A6DF7083BE8}"/>
    <dgm:cxn modelId="{6C5A6CC7-1C57-49EA-9420-B6A139FEB914}" srcId="{3518BF14-3812-493A-A804-5C7040593F6C}" destId="{D3B25FD3-61C9-4DA7-A51C-2C94DB0FC3D7}" srcOrd="2" destOrd="0" parTransId="{3CB755AE-00D8-4C84-86E1-C2BC7B11D1AB}" sibTransId="{D655F948-1C12-42F7-82B6-C006ACB83CBB}"/>
    <dgm:cxn modelId="{2B68F8DE-1DB1-43B6-8E36-742A7AD3F4E7}" type="presOf" srcId="{D3B25FD3-61C9-4DA7-A51C-2C94DB0FC3D7}" destId="{C8488640-C372-43E7-AAFE-2ACD16D39EA7}" srcOrd="0" destOrd="0" presId="urn:microsoft.com/office/officeart/2018/2/layout/IconCircleList"/>
    <dgm:cxn modelId="{75EB99F5-D843-4EDE-A227-F86D614B56A8}" type="presOf" srcId="{F2435B3E-1845-4C6B-A079-C8FE80366EAD}" destId="{E51F6D0E-BBAF-48B3-8EFD-65F21C144722}" srcOrd="0" destOrd="0" presId="urn:microsoft.com/office/officeart/2018/2/layout/IconCircleList"/>
    <dgm:cxn modelId="{6A6C5EFA-3EF7-4FC4-82A9-F73C904DFE0B}" type="presOf" srcId="{EC075629-7363-4E07-902A-A22B654EDBBC}" destId="{59615372-566E-44E7-9E82-AFBE3B80EAA1}" srcOrd="0" destOrd="0" presId="urn:microsoft.com/office/officeart/2018/2/layout/IconCircleList"/>
    <dgm:cxn modelId="{89197020-D579-4336-9080-C9F4D58CEF90}" type="presParOf" srcId="{E932AD9D-911F-4E55-B288-81FBF93453BB}" destId="{0247E30F-21CB-49C8-9A21-89602644801E}" srcOrd="0" destOrd="0" presId="urn:microsoft.com/office/officeart/2018/2/layout/IconCircleList"/>
    <dgm:cxn modelId="{08BF5082-7377-4136-B434-4E19F77F427B}" type="presParOf" srcId="{0247E30F-21CB-49C8-9A21-89602644801E}" destId="{4ABDE1B8-E994-4503-A3AE-1A8601972C37}" srcOrd="0" destOrd="0" presId="urn:microsoft.com/office/officeart/2018/2/layout/IconCircleList"/>
    <dgm:cxn modelId="{2FE8A39B-7EFA-4D51-9B58-5F41B80F9085}" type="presParOf" srcId="{4ABDE1B8-E994-4503-A3AE-1A8601972C37}" destId="{88A73122-B85C-43A9-B5FD-7A063C4F21DA}" srcOrd="0" destOrd="0" presId="urn:microsoft.com/office/officeart/2018/2/layout/IconCircleList"/>
    <dgm:cxn modelId="{8785F73A-7B62-422A-9E99-79C70182150E}" type="presParOf" srcId="{4ABDE1B8-E994-4503-A3AE-1A8601972C37}" destId="{04F4DEC3-2354-4A39-AD83-FC1245357B51}" srcOrd="1" destOrd="0" presId="urn:microsoft.com/office/officeart/2018/2/layout/IconCircleList"/>
    <dgm:cxn modelId="{7775F0E7-5765-4AE6-BC6C-25F53A022A46}" type="presParOf" srcId="{4ABDE1B8-E994-4503-A3AE-1A8601972C37}" destId="{5A24EFC0-7CD5-4131-AC98-D9C960C2C8EF}" srcOrd="2" destOrd="0" presId="urn:microsoft.com/office/officeart/2018/2/layout/IconCircleList"/>
    <dgm:cxn modelId="{7768971F-E854-4B8E-AE1D-7CFDC8B5498D}" type="presParOf" srcId="{4ABDE1B8-E994-4503-A3AE-1A8601972C37}" destId="{5E6B74E6-0FB4-443C-9708-11718DA83DFC}" srcOrd="3" destOrd="0" presId="urn:microsoft.com/office/officeart/2018/2/layout/IconCircleList"/>
    <dgm:cxn modelId="{41ECB029-E007-4C66-BFF9-2785090051AF}" type="presParOf" srcId="{0247E30F-21CB-49C8-9A21-89602644801E}" destId="{B0060A1F-960B-4C1A-B975-A1ED9B098B2C}" srcOrd="1" destOrd="0" presId="urn:microsoft.com/office/officeart/2018/2/layout/IconCircleList"/>
    <dgm:cxn modelId="{D7243C9B-AB24-4993-AAFA-035C22321363}" type="presParOf" srcId="{0247E30F-21CB-49C8-9A21-89602644801E}" destId="{743C855F-D122-4BC3-BD71-4CC655CBC4DE}" srcOrd="2" destOrd="0" presId="urn:microsoft.com/office/officeart/2018/2/layout/IconCircleList"/>
    <dgm:cxn modelId="{85C207C5-7E14-4D42-8083-18F562925587}" type="presParOf" srcId="{743C855F-D122-4BC3-BD71-4CC655CBC4DE}" destId="{B1812C9F-7F03-472A-86A7-D082D0E5AA37}" srcOrd="0" destOrd="0" presId="urn:microsoft.com/office/officeart/2018/2/layout/IconCircleList"/>
    <dgm:cxn modelId="{743DBD90-0C46-4A8B-BFF2-ECD4BAAD2349}" type="presParOf" srcId="{743C855F-D122-4BC3-BD71-4CC655CBC4DE}" destId="{8432F853-B533-4DF0-812D-E07988A6F910}" srcOrd="1" destOrd="0" presId="urn:microsoft.com/office/officeart/2018/2/layout/IconCircleList"/>
    <dgm:cxn modelId="{3DC0F266-D1EB-4327-A867-2EE954D52BC2}" type="presParOf" srcId="{743C855F-D122-4BC3-BD71-4CC655CBC4DE}" destId="{87927D91-DB33-4521-9454-1B4B669A6018}" srcOrd="2" destOrd="0" presId="urn:microsoft.com/office/officeart/2018/2/layout/IconCircleList"/>
    <dgm:cxn modelId="{55C0C589-4E46-49A1-948D-E91353CCE4AE}" type="presParOf" srcId="{743C855F-D122-4BC3-BD71-4CC655CBC4DE}" destId="{689E61A6-25BA-405F-B14D-D0DC1A690A7E}" srcOrd="3" destOrd="0" presId="urn:microsoft.com/office/officeart/2018/2/layout/IconCircleList"/>
    <dgm:cxn modelId="{F6ABE01F-57FD-4404-B72A-FDF0C68601D3}" type="presParOf" srcId="{0247E30F-21CB-49C8-9A21-89602644801E}" destId="{D004340B-E314-487D-BD3B-BB7B666AFF47}" srcOrd="3" destOrd="0" presId="urn:microsoft.com/office/officeart/2018/2/layout/IconCircleList"/>
    <dgm:cxn modelId="{BCEB5117-6A29-46AC-A0D9-748A3A796965}" type="presParOf" srcId="{0247E30F-21CB-49C8-9A21-89602644801E}" destId="{3D71FA43-28D4-4E09-8B80-628CA9763821}" srcOrd="4" destOrd="0" presId="urn:microsoft.com/office/officeart/2018/2/layout/IconCircleList"/>
    <dgm:cxn modelId="{3133938F-64AB-424B-B6A4-41F2525F89BD}" type="presParOf" srcId="{3D71FA43-28D4-4E09-8B80-628CA9763821}" destId="{5E666698-B8AC-4BD3-AE8C-F6E823E1A46E}" srcOrd="0" destOrd="0" presId="urn:microsoft.com/office/officeart/2018/2/layout/IconCircleList"/>
    <dgm:cxn modelId="{53457CB7-5079-4A56-BA66-CF61F73C9E80}" type="presParOf" srcId="{3D71FA43-28D4-4E09-8B80-628CA9763821}" destId="{72CDA023-4B9F-4A6A-96D3-AD23E64833DC}" srcOrd="1" destOrd="0" presId="urn:microsoft.com/office/officeart/2018/2/layout/IconCircleList"/>
    <dgm:cxn modelId="{636C596D-7BF8-44DF-8064-970ECEDAEB81}" type="presParOf" srcId="{3D71FA43-28D4-4E09-8B80-628CA9763821}" destId="{C2B48BFA-0C65-44D0-9601-22212F4FE5AF}" srcOrd="2" destOrd="0" presId="urn:microsoft.com/office/officeart/2018/2/layout/IconCircleList"/>
    <dgm:cxn modelId="{317095C8-C53B-42F4-B01C-2209D430D0BC}" type="presParOf" srcId="{3D71FA43-28D4-4E09-8B80-628CA9763821}" destId="{C8488640-C372-43E7-AAFE-2ACD16D39EA7}" srcOrd="3" destOrd="0" presId="urn:microsoft.com/office/officeart/2018/2/layout/IconCircleList"/>
    <dgm:cxn modelId="{187366B0-B9DF-4FC4-8652-2D71C15B8087}" type="presParOf" srcId="{0247E30F-21CB-49C8-9A21-89602644801E}" destId="{5E1ACBCD-553F-494F-AB56-9E12742BEA81}" srcOrd="5" destOrd="0" presId="urn:microsoft.com/office/officeart/2018/2/layout/IconCircleList"/>
    <dgm:cxn modelId="{F523CA89-1C32-4625-9859-F1C3703A6DBF}" type="presParOf" srcId="{0247E30F-21CB-49C8-9A21-89602644801E}" destId="{CD408678-4E15-47F6-A95E-2F07898A1CEA}" srcOrd="6" destOrd="0" presId="urn:microsoft.com/office/officeart/2018/2/layout/IconCircleList"/>
    <dgm:cxn modelId="{6221D782-F145-4F97-8882-73271AFFC9A7}" type="presParOf" srcId="{CD408678-4E15-47F6-A95E-2F07898A1CEA}" destId="{97471E95-0B26-4A45-AB50-DBB66D0B48E2}" srcOrd="0" destOrd="0" presId="urn:microsoft.com/office/officeart/2018/2/layout/IconCircleList"/>
    <dgm:cxn modelId="{715CBD84-33CB-4780-A2A7-A40C5CE815DF}" type="presParOf" srcId="{CD408678-4E15-47F6-A95E-2F07898A1CEA}" destId="{EB752D6E-ACD1-4676-B4FC-FF231F0F3DBB}" srcOrd="1" destOrd="0" presId="urn:microsoft.com/office/officeart/2018/2/layout/IconCircleList"/>
    <dgm:cxn modelId="{E0AE942E-7F54-4DDE-8CD7-367F7355BB34}" type="presParOf" srcId="{CD408678-4E15-47F6-A95E-2F07898A1CEA}" destId="{94787B79-6EFE-4A4B-AA96-446E5D8EBF2C}" srcOrd="2" destOrd="0" presId="urn:microsoft.com/office/officeart/2018/2/layout/IconCircleList"/>
    <dgm:cxn modelId="{E803AEB3-1F3D-461D-BB62-806AC5B0D188}" type="presParOf" srcId="{CD408678-4E15-47F6-A95E-2F07898A1CEA}" destId="{46B376BC-90E6-4639-A82D-3235C6EF4A05}" srcOrd="3" destOrd="0" presId="urn:microsoft.com/office/officeart/2018/2/layout/IconCircleList"/>
    <dgm:cxn modelId="{DBBF7DA1-C823-47E4-8EE5-D6AAA1610477}" type="presParOf" srcId="{0247E30F-21CB-49C8-9A21-89602644801E}" destId="{B1A253D4-3E05-4817-9E34-E35D1D0AD178}" srcOrd="7" destOrd="0" presId="urn:microsoft.com/office/officeart/2018/2/layout/IconCircleList"/>
    <dgm:cxn modelId="{BEC17ECB-AEEF-41D2-B67E-A8203BCFCEC1}" type="presParOf" srcId="{0247E30F-21CB-49C8-9A21-89602644801E}" destId="{FAE4C0E5-5DD7-447C-A932-BAC641B75C52}" srcOrd="8" destOrd="0" presId="urn:microsoft.com/office/officeart/2018/2/layout/IconCircleList"/>
    <dgm:cxn modelId="{F84817F4-734D-4D9E-B8C2-A92CB792694E}" type="presParOf" srcId="{FAE4C0E5-5DD7-447C-A932-BAC641B75C52}" destId="{4FB6A8A8-61EB-485F-B1E3-C1D732B9CF26}" srcOrd="0" destOrd="0" presId="urn:microsoft.com/office/officeart/2018/2/layout/IconCircleList"/>
    <dgm:cxn modelId="{E56DE469-2710-4B5A-88D7-24DA5C50A319}" type="presParOf" srcId="{FAE4C0E5-5DD7-447C-A932-BAC641B75C52}" destId="{F1C48899-B989-4160-AB1C-D2303D1C8101}" srcOrd="1" destOrd="0" presId="urn:microsoft.com/office/officeart/2018/2/layout/IconCircleList"/>
    <dgm:cxn modelId="{C095B07A-3102-4C31-839A-BEACAB0FB565}" type="presParOf" srcId="{FAE4C0E5-5DD7-447C-A932-BAC641B75C52}" destId="{1B9DDFA7-8634-47EE-AED0-D36BE9C6CA3F}" srcOrd="2" destOrd="0" presId="urn:microsoft.com/office/officeart/2018/2/layout/IconCircleList"/>
    <dgm:cxn modelId="{6C19ED9F-3ED8-4AA5-9DCB-12AA383458AE}" type="presParOf" srcId="{FAE4C0E5-5DD7-447C-A932-BAC641B75C52}" destId="{2023C6C0-C695-4FA2-991B-AE5FB4A1F192}" srcOrd="3" destOrd="0" presId="urn:microsoft.com/office/officeart/2018/2/layout/IconCircleList"/>
    <dgm:cxn modelId="{87A220A5-95D8-4A23-971F-E777A8A19E5A}" type="presParOf" srcId="{0247E30F-21CB-49C8-9A21-89602644801E}" destId="{E51F6D0E-BBAF-48B3-8EFD-65F21C144722}" srcOrd="9" destOrd="0" presId="urn:microsoft.com/office/officeart/2018/2/layout/IconCircleList"/>
    <dgm:cxn modelId="{CC59470A-A355-4CDB-96EF-8D34BA5E97EA}" type="presParOf" srcId="{0247E30F-21CB-49C8-9A21-89602644801E}" destId="{B6CB6956-9FC9-422A-B120-280AE57E3CA8}" srcOrd="10" destOrd="0" presId="urn:microsoft.com/office/officeart/2018/2/layout/IconCircleList"/>
    <dgm:cxn modelId="{AC09A3B4-995A-4F13-A2DD-9F51021590A3}" type="presParOf" srcId="{B6CB6956-9FC9-422A-B120-280AE57E3CA8}" destId="{0BD5465F-182B-4FF1-98A9-ECFB7FD1AA70}" srcOrd="0" destOrd="0" presId="urn:microsoft.com/office/officeart/2018/2/layout/IconCircleList"/>
    <dgm:cxn modelId="{BE0C0A97-C07D-4C5C-8F4C-CE1C09C91C03}" type="presParOf" srcId="{B6CB6956-9FC9-422A-B120-280AE57E3CA8}" destId="{666B20C8-D229-4387-ADF4-7D051708613F}" srcOrd="1" destOrd="0" presId="urn:microsoft.com/office/officeart/2018/2/layout/IconCircleList"/>
    <dgm:cxn modelId="{9C2C78B1-43BB-4594-8CE8-89CFE4C9B1BE}" type="presParOf" srcId="{B6CB6956-9FC9-422A-B120-280AE57E3CA8}" destId="{E0A699D1-8B6C-47CB-A72B-B66BA117B9CE}" srcOrd="2" destOrd="0" presId="urn:microsoft.com/office/officeart/2018/2/layout/IconCircleList"/>
    <dgm:cxn modelId="{8E51EF7C-CC49-4679-9867-86251AFC5614}" type="presParOf" srcId="{B6CB6956-9FC9-422A-B120-280AE57E3CA8}" destId="{59615372-566E-44E7-9E82-AFBE3B80EAA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E2E67-67E3-48D9-865E-EFBA286B8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5D69A3A-EB3C-4B93-B987-721D3577308A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Risque majeure pour la sécurité informatique</a:t>
          </a:r>
          <a:endParaRPr lang="en-US" dirty="0">
            <a:solidFill>
              <a:schemeClr val="bg1"/>
            </a:solidFill>
          </a:endParaRPr>
        </a:p>
      </dgm:t>
    </dgm:pt>
    <dgm:pt modelId="{CEA305EA-3955-47AD-961B-138C36F2A354}" type="parTrans" cxnId="{3C0C2282-7440-4188-BBFD-AF5B1D0D920A}">
      <dgm:prSet/>
      <dgm:spPr/>
      <dgm:t>
        <a:bodyPr/>
        <a:lstStyle/>
        <a:p>
          <a:endParaRPr lang="en-US"/>
        </a:p>
      </dgm:t>
    </dgm:pt>
    <dgm:pt modelId="{2C81AB89-7029-4F1F-917B-07E61ECA9707}" type="sibTrans" cxnId="{3C0C2282-7440-4188-BBFD-AF5B1D0D920A}">
      <dgm:prSet/>
      <dgm:spPr/>
      <dgm:t>
        <a:bodyPr/>
        <a:lstStyle/>
        <a:p>
          <a:endParaRPr lang="en-US"/>
        </a:p>
      </dgm:t>
    </dgm:pt>
    <dgm:pt modelId="{4C94A42F-38C1-4B30-9E78-77F28DA5A1A1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Pertes financières majeures</a:t>
          </a:r>
          <a:endParaRPr lang="en-US" dirty="0">
            <a:solidFill>
              <a:schemeClr val="bg1"/>
            </a:solidFill>
          </a:endParaRPr>
        </a:p>
      </dgm:t>
    </dgm:pt>
    <dgm:pt modelId="{E5F46F28-D92E-4314-8E6D-0EED7C6965D8}" type="parTrans" cxnId="{ED70BA2A-648D-478F-9D9A-A3B4B437A792}">
      <dgm:prSet/>
      <dgm:spPr/>
      <dgm:t>
        <a:bodyPr/>
        <a:lstStyle/>
        <a:p>
          <a:endParaRPr lang="en-US"/>
        </a:p>
      </dgm:t>
    </dgm:pt>
    <dgm:pt modelId="{719686F5-FC83-4584-BC70-5FC45E8D453B}" type="sibTrans" cxnId="{ED70BA2A-648D-478F-9D9A-A3B4B437A792}">
      <dgm:prSet/>
      <dgm:spPr/>
      <dgm:t>
        <a:bodyPr/>
        <a:lstStyle/>
        <a:p>
          <a:endParaRPr lang="en-US"/>
        </a:p>
      </dgm:t>
    </dgm:pt>
    <dgm:pt modelId="{1EC51531-B95E-4065-8EB3-B632AEE56BC5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Déclin de la réputation de l’entreprise</a:t>
          </a:r>
          <a:endParaRPr lang="en-US" dirty="0">
            <a:solidFill>
              <a:schemeClr val="bg1"/>
            </a:solidFill>
          </a:endParaRPr>
        </a:p>
      </dgm:t>
    </dgm:pt>
    <dgm:pt modelId="{8B480BF9-7FB1-45F7-B7A1-69EB9F6BA638}" type="parTrans" cxnId="{25122F75-D44C-4B5D-9FC7-3DC411A1E977}">
      <dgm:prSet/>
      <dgm:spPr/>
      <dgm:t>
        <a:bodyPr/>
        <a:lstStyle/>
        <a:p>
          <a:endParaRPr lang="en-US"/>
        </a:p>
      </dgm:t>
    </dgm:pt>
    <dgm:pt modelId="{DD6E1AF3-9199-40C6-B518-E374AFDFD0A9}" type="sibTrans" cxnId="{25122F75-D44C-4B5D-9FC7-3DC411A1E977}">
      <dgm:prSet/>
      <dgm:spPr/>
      <dgm:t>
        <a:bodyPr/>
        <a:lstStyle/>
        <a:p>
          <a:endParaRPr lang="en-US"/>
        </a:p>
      </dgm:t>
    </dgm:pt>
    <dgm:pt modelId="{CC180362-B630-4722-9F90-D93768778332}">
      <dgm:prSet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Mise en danger des données personnelles des clients</a:t>
          </a:r>
          <a:endParaRPr lang="en-US" dirty="0">
            <a:solidFill>
              <a:schemeClr val="bg1"/>
            </a:solidFill>
          </a:endParaRPr>
        </a:p>
      </dgm:t>
    </dgm:pt>
    <dgm:pt modelId="{9949E87D-3FFE-44D8-914D-0995AA1F63F5}" type="parTrans" cxnId="{586B0C34-1E20-432E-A099-3AAD857FEA4F}">
      <dgm:prSet/>
      <dgm:spPr/>
      <dgm:t>
        <a:bodyPr/>
        <a:lstStyle/>
        <a:p>
          <a:endParaRPr lang="en-US"/>
        </a:p>
      </dgm:t>
    </dgm:pt>
    <dgm:pt modelId="{94AF5589-5931-4B19-9B0B-9BCCBE75A2F4}" type="sibTrans" cxnId="{586B0C34-1E20-432E-A099-3AAD857FEA4F}">
      <dgm:prSet/>
      <dgm:spPr/>
      <dgm:t>
        <a:bodyPr/>
        <a:lstStyle/>
        <a:p>
          <a:endParaRPr lang="en-US"/>
        </a:p>
      </dgm:t>
    </dgm:pt>
    <dgm:pt modelId="{61923B7F-80B8-410E-B1AD-8E83D65AFF30}" type="pres">
      <dgm:prSet presAssocID="{753E2E67-67E3-48D9-865E-EFBA286B8462}" presName="root" presStyleCnt="0">
        <dgm:presLayoutVars>
          <dgm:dir/>
          <dgm:resizeHandles val="exact"/>
        </dgm:presLayoutVars>
      </dgm:prSet>
      <dgm:spPr/>
    </dgm:pt>
    <dgm:pt modelId="{4B6929E7-055A-4346-8CCD-214F21E3B4B2}" type="pres">
      <dgm:prSet presAssocID="{753E2E67-67E3-48D9-865E-EFBA286B8462}" presName="container" presStyleCnt="0">
        <dgm:presLayoutVars>
          <dgm:dir/>
          <dgm:resizeHandles val="exact"/>
        </dgm:presLayoutVars>
      </dgm:prSet>
      <dgm:spPr/>
    </dgm:pt>
    <dgm:pt modelId="{C59ED326-DF2C-4A21-84BB-84D7398B8D90}" type="pres">
      <dgm:prSet presAssocID="{55D69A3A-EB3C-4B93-B987-721D3577308A}" presName="compNode" presStyleCnt="0"/>
      <dgm:spPr/>
    </dgm:pt>
    <dgm:pt modelId="{33639389-4DCF-4141-B373-26973995F347}" type="pres">
      <dgm:prSet presAssocID="{55D69A3A-EB3C-4B93-B987-721D3577308A}" presName="iconBgRect" presStyleLbl="bgShp" presStyleIdx="0" presStyleCnt="4"/>
      <dgm:spPr/>
    </dgm:pt>
    <dgm:pt modelId="{79852112-DE46-4F6C-8FF8-F4AEFE02F2CE}" type="pres">
      <dgm:prSet presAssocID="{55D69A3A-EB3C-4B93-B987-721D357730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0D17DB3-4EF6-4676-82C2-557EEEBC4E7D}" type="pres">
      <dgm:prSet presAssocID="{55D69A3A-EB3C-4B93-B987-721D3577308A}" presName="spaceRect" presStyleCnt="0"/>
      <dgm:spPr/>
    </dgm:pt>
    <dgm:pt modelId="{B4B7AF4C-6B20-46CA-815E-5B2FFA462436}" type="pres">
      <dgm:prSet presAssocID="{55D69A3A-EB3C-4B93-B987-721D3577308A}" presName="textRect" presStyleLbl="revTx" presStyleIdx="0" presStyleCnt="4">
        <dgm:presLayoutVars>
          <dgm:chMax val="1"/>
          <dgm:chPref val="1"/>
        </dgm:presLayoutVars>
      </dgm:prSet>
      <dgm:spPr/>
    </dgm:pt>
    <dgm:pt modelId="{123B94C8-A688-4250-83C9-DB323BC97C07}" type="pres">
      <dgm:prSet presAssocID="{2C81AB89-7029-4F1F-917B-07E61ECA9707}" presName="sibTrans" presStyleLbl="sibTrans2D1" presStyleIdx="0" presStyleCnt="0"/>
      <dgm:spPr/>
    </dgm:pt>
    <dgm:pt modelId="{60EBC513-13CE-4623-9733-EBD66D51945E}" type="pres">
      <dgm:prSet presAssocID="{4C94A42F-38C1-4B30-9E78-77F28DA5A1A1}" presName="compNode" presStyleCnt="0"/>
      <dgm:spPr/>
    </dgm:pt>
    <dgm:pt modelId="{A3C77FAC-2CB3-4E1F-99E2-8AB829411246}" type="pres">
      <dgm:prSet presAssocID="{4C94A42F-38C1-4B30-9E78-77F28DA5A1A1}" presName="iconBgRect" presStyleLbl="bgShp" presStyleIdx="1" presStyleCnt="4"/>
      <dgm:spPr/>
    </dgm:pt>
    <dgm:pt modelId="{ADE4B498-D394-49EC-B41A-52C5FEDE841B}" type="pres">
      <dgm:prSet presAssocID="{4C94A42F-38C1-4B30-9E78-77F28DA5A1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459EA120-B1FB-4B1C-B4AD-D60435385E45}" type="pres">
      <dgm:prSet presAssocID="{4C94A42F-38C1-4B30-9E78-77F28DA5A1A1}" presName="spaceRect" presStyleCnt="0"/>
      <dgm:spPr/>
    </dgm:pt>
    <dgm:pt modelId="{94E73CB7-4754-4BBA-A239-518C6365A4B5}" type="pres">
      <dgm:prSet presAssocID="{4C94A42F-38C1-4B30-9E78-77F28DA5A1A1}" presName="textRect" presStyleLbl="revTx" presStyleIdx="1" presStyleCnt="4">
        <dgm:presLayoutVars>
          <dgm:chMax val="1"/>
          <dgm:chPref val="1"/>
        </dgm:presLayoutVars>
      </dgm:prSet>
      <dgm:spPr/>
    </dgm:pt>
    <dgm:pt modelId="{5461738A-3B57-4002-97FE-66A755615E95}" type="pres">
      <dgm:prSet presAssocID="{719686F5-FC83-4584-BC70-5FC45E8D453B}" presName="sibTrans" presStyleLbl="sibTrans2D1" presStyleIdx="0" presStyleCnt="0"/>
      <dgm:spPr/>
    </dgm:pt>
    <dgm:pt modelId="{ABDD0999-8187-4EBF-9F53-E86B090782FE}" type="pres">
      <dgm:prSet presAssocID="{1EC51531-B95E-4065-8EB3-B632AEE56BC5}" presName="compNode" presStyleCnt="0"/>
      <dgm:spPr/>
    </dgm:pt>
    <dgm:pt modelId="{F8302DCA-38BE-4D1D-8106-F2C107FD7971}" type="pres">
      <dgm:prSet presAssocID="{1EC51531-B95E-4065-8EB3-B632AEE56BC5}" presName="iconBgRect" presStyleLbl="bgShp" presStyleIdx="2" presStyleCnt="4"/>
      <dgm:spPr/>
    </dgm:pt>
    <dgm:pt modelId="{043978AA-FEB0-4A17-A162-CA2E6DE8F04F}" type="pres">
      <dgm:prSet presAssocID="{1EC51531-B95E-4065-8EB3-B632AEE56B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9AC1D01-638F-4341-9464-CE8EAE6D91A2}" type="pres">
      <dgm:prSet presAssocID="{1EC51531-B95E-4065-8EB3-B632AEE56BC5}" presName="spaceRect" presStyleCnt="0"/>
      <dgm:spPr/>
    </dgm:pt>
    <dgm:pt modelId="{54C35869-849C-4F3D-9423-75533FCA672B}" type="pres">
      <dgm:prSet presAssocID="{1EC51531-B95E-4065-8EB3-B632AEE56BC5}" presName="textRect" presStyleLbl="revTx" presStyleIdx="2" presStyleCnt="4">
        <dgm:presLayoutVars>
          <dgm:chMax val="1"/>
          <dgm:chPref val="1"/>
        </dgm:presLayoutVars>
      </dgm:prSet>
      <dgm:spPr/>
    </dgm:pt>
    <dgm:pt modelId="{76863CEA-AEB1-42DB-B234-E5C586DAF34A}" type="pres">
      <dgm:prSet presAssocID="{DD6E1AF3-9199-40C6-B518-E374AFDFD0A9}" presName="sibTrans" presStyleLbl="sibTrans2D1" presStyleIdx="0" presStyleCnt="0"/>
      <dgm:spPr/>
    </dgm:pt>
    <dgm:pt modelId="{F1A3782E-928D-4B52-AC1C-81DBD074C235}" type="pres">
      <dgm:prSet presAssocID="{CC180362-B630-4722-9F90-D93768778332}" presName="compNode" presStyleCnt="0"/>
      <dgm:spPr/>
    </dgm:pt>
    <dgm:pt modelId="{4F574CF9-0D76-45E6-BD82-5652EB233D8B}" type="pres">
      <dgm:prSet presAssocID="{CC180362-B630-4722-9F90-D93768778332}" presName="iconBgRect" presStyleLbl="bgShp" presStyleIdx="3" presStyleCnt="4"/>
      <dgm:spPr/>
    </dgm:pt>
    <dgm:pt modelId="{97ABBEC4-B56E-4032-B66D-2964BD786063}" type="pres">
      <dgm:prSet presAssocID="{CC180362-B630-4722-9F90-D937687783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5F4F344A-181F-4630-BB86-734224F7ADA9}" type="pres">
      <dgm:prSet presAssocID="{CC180362-B630-4722-9F90-D93768778332}" presName="spaceRect" presStyleCnt="0"/>
      <dgm:spPr/>
    </dgm:pt>
    <dgm:pt modelId="{93C409A5-CC9C-43AB-A947-3846AE2952F3}" type="pres">
      <dgm:prSet presAssocID="{CC180362-B630-4722-9F90-D9376877833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6E4610E-0C97-440B-BF26-67087A0D9FD3}" type="presOf" srcId="{753E2E67-67E3-48D9-865E-EFBA286B8462}" destId="{61923B7F-80B8-410E-B1AD-8E83D65AFF30}" srcOrd="0" destOrd="0" presId="urn:microsoft.com/office/officeart/2018/2/layout/IconCircleList"/>
    <dgm:cxn modelId="{A948491A-E4A2-49A9-A40A-41E0D9951A7E}" type="presOf" srcId="{55D69A3A-EB3C-4B93-B987-721D3577308A}" destId="{B4B7AF4C-6B20-46CA-815E-5B2FFA462436}" srcOrd="0" destOrd="0" presId="urn:microsoft.com/office/officeart/2018/2/layout/IconCircleList"/>
    <dgm:cxn modelId="{ED70BA2A-648D-478F-9D9A-A3B4B437A792}" srcId="{753E2E67-67E3-48D9-865E-EFBA286B8462}" destId="{4C94A42F-38C1-4B30-9E78-77F28DA5A1A1}" srcOrd="1" destOrd="0" parTransId="{E5F46F28-D92E-4314-8E6D-0EED7C6965D8}" sibTransId="{719686F5-FC83-4584-BC70-5FC45E8D453B}"/>
    <dgm:cxn modelId="{0AEFE430-2E53-4AE7-B9B5-18BD1A10D840}" type="presOf" srcId="{719686F5-FC83-4584-BC70-5FC45E8D453B}" destId="{5461738A-3B57-4002-97FE-66A755615E95}" srcOrd="0" destOrd="0" presId="urn:microsoft.com/office/officeart/2018/2/layout/IconCircleList"/>
    <dgm:cxn modelId="{586B0C34-1E20-432E-A099-3AAD857FEA4F}" srcId="{753E2E67-67E3-48D9-865E-EFBA286B8462}" destId="{CC180362-B630-4722-9F90-D93768778332}" srcOrd="3" destOrd="0" parTransId="{9949E87D-3FFE-44D8-914D-0995AA1F63F5}" sibTransId="{94AF5589-5931-4B19-9B0B-9BCCBE75A2F4}"/>
    <dgm:cxn modelId="{7C9E0263-BDF1-4837-A2B1-2DC1D968B20B}" type="presOf" srcId="{DD6E1AF3-9199-40C6-B518-E374AFDFD0A9}" destId="{76863CEA-AEB1-42DB-B234-E5C586DAF34A}" srcOrd="0" destOrd="0" presId="urn:microsoft.com/office/officeart/2018/2/layout/IconCircleList"/>
    <dgm:cxn modelId="{2DADA470-0804-4558-9809-A215236C2B70}" type="presOf" srcId="{1EC51531-B95E-4065-8EB3-B632AEE56BC5}" destId="{54C35869-849C-4F3D-9423-75533FCA672B}" srcOrd="0" destOrd="0" presId="urn:microsoft.com/office/officeart/2018/2/layout/IconCircleList"/>
    <dgm:cxn modelId="{25122F75-D44C-4B5D-9FC7-3DC411A1E977}" srcId="{753E2E67-67E3-48D9-865E-EFBA286B8462}" destId="{1EC51531-B95E-4065-8EB3-B632AEE56BC5}" srcOrd="2" destOrd="0" parTransId="{8B480BF9-7FB1-45F7-B7A1-69EB9F6BA638}" sibTransId="{DD6E1AF3-9199-40C6-B518-E374AFDFD0A9}"/>
    <dgm:cxn modelId="{3C0C2282-7440-4188-BBFD-AF5B1D0D920A}" srcId="{753E2E67-67E3-48D9-865E-EFBA286B8462}" destId="{55D69A3A-EB3C-4B93-B987-721D3577308A}" srcOrd="0" destOrd="0" parTransId="{CEA305EA-3955-47AD-961B-138C36F2A354}" sibTransId="{2C81AB89-7029-4F1F-917B-07E61ECA9707}"/>
    <dgm:cxn modelId="{5FBF158F-279F-4AC9-A8EE-E9074BA8A94A}" type="presOf" srcId="{4C94A42F-38C1-4B30-9E78-77F28DA5A1A1}" destId="{94E73CB7-4754-4BBA-A239-518C6365A4B5}" srcOrd="0" destOrd="0" presId="urn:microsoft.com/office/officeart/2018/2/layout/IconCircleList"/>
    <dgm:cxn modelId="{29C14EB4-4106-421A-9172-D0492D025FAE}" type="presOf" srcId="{2C81AB89-7029-4F1F-917B-07E61ECA9707}" destId="{123B94C8-A688-4250-83C9-DB323BC97C07}" srcOrd="0" destOrd="0" presId="urn:microsoft.com/office/officeart/2018/2/layout/IconCircleList"/>
    <dgm:cxn modelId="{C27E58E3-5A4F-43DC-90A8-CF917FF63643}" type="presOf" srcId="{CC180362-B630-4722-9F90-D93768778332}" destId="{93C409A5-CC9C-43AB-A947-3846AE2952F3}" srcOrd="0" destOrd="0" presId="urn:microsoft.com/office/officeart/2018/2/layout/IconCircleList"/>
    <dgm:cxn modelId="{56B7A6E3-4004-464F-8B95-4726E68B1297}" type="presParOf" srcId="{61923B7F-80B8-410E-B1AD-8E83D65AFF30}" destId="{4B6929E7-055A-4346-8CCD-214F21E3B4B2}" srcOrd="0" destOrd="0" presId="urn:microsoft.com/office/officeart/2018/2/layout/IconCircleList"/>
    <dgm:cxn modelId="{0DCC3577-D568-496E-9555-A51BE0054EBD}" type="presParOf" srcId="{4B6929E7-055A-4346-8CCD-214F21E3B4B2}" destId="{C59ED326-DF2C-4A21-84BB-84D7398B8D90}" srcOrd="0" destOrd="0" presId="urn:microsoft.com/office/officeart/2018/2/layout/IconCircleList"/>
    <dgm:cxn modelId="{6404D911-6733-4D69-9FDD-4EE6F2E2089D}" type="presParOf" srcId="{C59ED326-DF2C-4A21-84BB-84D7398B8D90}" destId="{33639389-4DCF-4141-B373-26973995F347}" srcOrd="0" destOrd="0" presId="urn:microsoft.com/office/officeart/2018/2/layout/IconCircleList"/>
    <dgm:cxn modelId="{382A881E-2F36-4A6D-B320-DB0B28F5B36D}" type="presParOf" srcId="{C59ED326-DF2C-4A21-84BB-84D7398B8D90}" destId="{79852112-DE46-4F6C-8FF8-F4AEFE02F2CE}" srcOrd="1" destOrd="0" presId="urn:microsoft.com/office/officeart/2018/2/layout/IconCircleList"/>
    <dgm:cxn modelId="{573F607B-8ACF-4EFE-9743-772609FE6427}" type="presParOf" srcId="{C59ED326-DF2C-4A21-84BB-84D7398B8D90}" destId="{20D17DB3-4EF6-4676-82C2-557EEEBC4E7D}" srcOrd="2" destOrd="0" presId="urn:microsoft.com/office/officeart/2018/2/layout/IconCircleList"/>
    <dgm:cxn modelId="{84FC3534-1299-408A-AF9E-2D479A1C0C7F}" type="presParOf" srcId="{C59ED326-DF2C-4A21-84BB-84D7398B8D90}" destId="{B4B7AF4C-6B20-46CA-815E-5B2FFA462436}" srcOrd="3" destOrd="0" presId="urn:microsoft.com/office/officeart/2018/2/layout/IconCircleList"/>
    <dgm:cxn modelId="{E72FE729-FE94-40F5-A40D-90AE03DF4E33}" type="presParOf" srcId="{4B6929E7-055A-4346-8CCD-214F21E3B4B2}" destId="{123B94C8-A688-4250-83C9-DB323BC97C07}" srcOrd="1" destOrd="0" presId="urn:microsoft.com/office/officeart/2018/2/layout/IconCircleList"/>
    <dgm:cxn modelId="{E6CA2053-6292-466A-83A9-3D6C942F82D9}" type="presParOf" srcId="{4B6929E7-055A-4346-8CCD-214F21E3B4B2}" destId="{60EBC513-13CE-4623-9733-EBD66D51945E}" srcOrd="2" destOrd="0" presId="urn:microsoft.com/office/officeart/2018/2/layout/IconCircleList"/>
    <dgm:cxn modelId="{97E28677-C369-4DFD-A60F-4A184AD7B897}" type="presParOf" srcId="{60EBC513-13CE-4623-9733-EBD66D51945E}" destId="{A3C77FAC-2CB3-4E1F-99E2-8AB829411246}" srcOrd="0" destOrd="0" presId="urn:microsoft.com/office/officeart/2018/2/layout/IconCircleList"/>
    <dgm:cxn modelId="{BBC15E0B-AEA7-44E2-879E-A4415644D679}" type="presParOf" srcId="{60EBC513-13CE-4623-9733-EBD66D51945E}" destId="{ADE4B498-D394-49EC-B41A-52C5FEDE841B}" srcOrd="1" destOrd="0" presId="urn:microsoft.com/office/officeart/2018/2/layout/IconCircleList"/>
    <dgm:cxn modelId="{B5CF9372-BA03-4E95-B0F2-396B489D175C}" type="presParOf" srcId="{60EBC513-13CE-4623-9733-EBD66D51945E}" destId="{459EA120-B1FB-4B1C-B4AD-D60435385E45}" srcOrd="2" destOrd="0" presId="urn:microsoft.com/office/officeart/2018/2/layout/IconCircleList"/>
    <dgm:cxn modelId="{157D844A-D632-4163-9D7F-A11E25FA895F}" type="presParOf" srcId="{60EBC513-13CE-4623-9733-EBD66D51945E}" destId="{94E73CB7-4754-4BBA-A239-518C6365A4B5}" srcOrd="3" destOrd="0" presId="urn:microsoft.com/office/officeart/2018/2/layout/IconCircleList"/>
    <dgm:cxn modelId="{FD1B4F9E-DBD4-47D8-BB57-9E24A3F47087}" type="presParOf" srcId="{4B6929E7-055A-4346-8CCD-214F21E3B4B2}" destId="{5461738A-3B57-4002-97FE-66A755615E95}" srcOrd="3" destOrd="0" presId="urn:microsoft.com/office/officeart/2018/2/layout/IconCircleList"/>
    <dgm:cxn modelId="{B2C553E0-5FCF-4C5C-895D-9FF1D4F455FA}" type="presParOf" srcId="{4B6929E7-055A-4346-8CCD-214F21E3B4B2}" destId="{ABDD0999-8187-4EBF-9F53-E86B090782FE}" srcOrd="4" destOrd="0" presId="urn:microsoft.com/office/officeart/2018/2/layout/IconCircleList"/>
    <dgm:cxn modelId="{64D0AAE6-3935-45C0-8BA0-DCC16C6BDD51}" type="presParOf" srcId="{ABDD0999-8187-4EBF-9F53-E86B090782FE}" destId="{F8302DCA-38BE-4D1D-8106-F2C107FD7971}" srcOrd="0" destOrd="0" presId="urn:microsoft.com/office/officeart/2018/2/layout/IconCircleList"/>
    <dgm:cxn modelId="{FF01344C-342B-47F9-AF61-95C9DEDA7ED3}" type="presParOf" srcId="{ABDD0999-8187-4EBF-9F53-E86B090782FE}" destId="{043978AA-FEB0-4A17-A162-CA2E6DE8F04F}" srcOrd="1" destOrd="0" presId="urn:microsoft.com/office/officeart/2018/2/layout/IconCircleList"/>
    <dgm:cxn modelId="{E4B923B4-510F-4FC2-AB76-0F6A42A7AF7A}" type="presParOf" srcId="{ABDD0999-8187-4EBF-9F53-E86B090782FE}" destId="{39AC1D01-638F-4341-9464-CE8EAE6D91A2}" srcOrd="2" destOrd="0" presId="urn:microsoft.com/office/officeart/2018/2/layout/IconCircleList"/>
    <dgm:cxn modelId="{E2209A74-15C5-4D46-A072-CFD044A76FB3}" type="presParOf" srcId="{ABDD0999-8187-4EBF-9F53-E86B090782FE}" destId="{54C35869-849C-4F3D-9423-75533FCA672B}" srcOrd="3" destOrd="0" presId="urn:microsoft.com/office/officeart/2018/2/layout/IconCircleList"/>
    <dgm:cxn modelId="{494DFCAC-BBAC-4956-A22E-F19BCB0F25A2}" type="presParOf" srcId="{4B6929E7-055A-4346-8CCD-214F21E3B4B2}" destId="{76863CEA-AEB1-42DB-B234-E5C586DAF34A}" srcOrd="5" destOrd="0" presId="urn:microsoft.com/office/officeart/2018/2/layout/IconCircleList"/>
    <dgm:cxn modelId="{706A4AEE-80DE-4629-8826-828BF6482D91}" type="presParOf" srcId="{4B6929E7-055A-4346-8CCD-214F21E3B4B2}" destId="{F1A3782E-928D-4B52-AC1C-81DBD074C235}" srcOrd="6" destOrd="0" presId="urn:microsoft.com/office/officeart/2018/2/layout/IconCircleList"/>
    <dgm:cxn modelId="{65CA35D9-9B71-453B-BBD5-20C0B45596AE}" type="presParOf" srcId="{F1A3782E-928D-4B52-AC1C-81DBD074C235}" destId="{4F574CF9-0D76-45E6-BD82-5652EB233D8B}" srcOrd="0" destOrd="0" presId="urn:microsoft.com/office/officeart/2018/2/layout/IconCircleList"/>
    <dgm:cxn modelId="{F82BBADB-00B5-4AEF-BD84-7D6009C6C26E}" type="presParOf" srcId="{F1A3782E-928D-4B52-AC1C-81DBD074C235}" destId="{97ABBEC4-B56E-4032-B66D-2964BD786063}" srcOrd="1" destOrd="0" presId="urn:microsoft.com/office/officeart/2018/2/layout/IconCircleList"/>
    <dgm:cxn modelId="{75C58F98-D10E-475E-98AF-50397CB2A866}" type="presParOf" srcId="{F1A3782E-928D-4B52-AC1C-81DBD074C235}" destId="{5F4F344A-181F-4630-BB86-734224F7ADA9}" srcOrd="2" destOrd="0" presId="urn:microsoft.com/office/officeart/2018/2/layout/IconCircleList"/>
    <dgm:cxn modelId="{A7969FB0-F6C5-416A-AC50-285A98C54633}" type="presParOf" srcId="{F1A3782E-928D-4B52-AC1C-81DBD074C235}" destId="{93C409A5-CC9C-43AB-A947-3846AE2952F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3122-B85C-43A9-B5FD-7A063C4F21DA}">
      <dsp:nvSpPr>
        <dsp:cNvPr id="0" name=""/>
        <dsp:cNvSpPr/>
      </dsp:nvSpPr>
      <dsp:spPr>
        <a:xfrm>
          <a:off x="79887" y="211143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4DEC3-2354-4A39-AD83-FC1245357B51}">
      <dsp:nvSpPr>
        <dsp:cNvPr id="0" name=""/>
        <dsp:cNvSpPr/>
      </dsp:nvSpPr>
      <dsp:spPr>
        <a:xfrm>
          <a:off x="268241" y="399498"/>
          <a:ext cx="520217" cy="52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B74E6-0FB4-443C-9708-11718DA83DFC}">
      <dsp:nvSpPr>
        <dsp:cNvPr id="0" name=""/>
        <dsp:cNvSpPr/>
      </dsp:nvSpPr>
      <dsp:spPr>
        <a:xfrm>
          <a:off x="1169011" y="211143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Impact considérable sur les entreprises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169011" y="211143"/>
        <a:ext cx="2114182" cy="896925"/>
      </dsp:txXfrm>
    </dsp:sp>
    <dsp:sp modelId="{B1812C9F-7F03-472A-86A7-D082D0E5AA37}">
      <dsp:nvSpPr>
        <dsp:cNvPr id="0" name=""/>
        <dsp:cNvSpPr/>
      </dsp:nvSpPr>
      <dsp:spPr>
        <a:xfrm>
          <a:off x="3651574" y="211143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2F853-B533-4DF0-812D-E07988A6F910}">
      <dsp:nvSpPr>
        <dsp:cNvPr id="0" name=""/>
        <dsp:cNvSpPr/>
      </dsp:nvSpPr>
      <dsp:spPr>
        <a:xfrm>
          <a:off x="3839928" y="399498"/>
          <a:ext cx="520217" cy="52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E61A6-25BA-405F-B14D-D0DC1A690A7E}">
      <dsp:nvSpPr>
        <dsp:cNvPr id="0" name=""/>
        <dsp:cNvSpPr/>
      </dsp:nvSpPr>
      <dsp:spPr>
        <a:xfrm>
          <a:off x="4740698" y="211143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Possibilité de compromettre des bases de données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4740698" y="211143"/>
        <a:ext cx="2114182" cy="896925"/>
      </dsp:txXfrm>
    </dsp:sp>
    <dsp:sp modelId="{5E666698-B8AC-4BD3-AE8C-F6E823E1A46E}">
      <dsp:nvSpPr>
        <dsp:cNvPr id="0" name=""/>
        <dsp:cNvSpPr/>
      </dsp:nvSpPr>
      <dsp:spPr>
        <a:xfrm>
          <a:off x="7223261" y="211143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A023-4B9F-4A6A-96D3-AD23E64833DC}">
      <dsp:nvSpPr>
        <dsp:cNvPr id="0" name=""/>
        <dsp:cNvSpPr/>
      </dsp:nvSpPr>
      <dsp:spPr>
        <a:xfrm>
          <a:off x="7411616" y="399498"/>
          <a:ext cx="520217" cy="52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88640-C372-43E7-AAFE-2ACD16D39EA7}">
      <dsp:nvSpPr>
        <dsp:cNvPr id="0" name=""/>
        <dsp:cNvSpPr/>
      </dsp:nvSpPr>
      <dsp:spPr>
        <a:xfrm>
          <a:off x="8312386" y="211143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Détournements de sessions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8312386" y="211143"/>
        <a:ext cx="2114182" cy="896925"/>
      </dsp:txXfrm>
    </dsp:sp>
    <dsp:sp modelId="{97471E95-0B26-4A45-AB50-DBB66D0B48E2}">
      <dsp:nvSpPr>
        <dsp:cNvPr id="0" name=""/>
        <dsp:cNvSpPr/>
      </dsp:nvSpPr>
      <dsp:spPr>
        <a:xfrm>
          <a:off x="79887" y="1561978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52D6E-ACD1-4676-B4FC-FF231F0F3DBB}">
      <dsp:nvSpPr>
        <dsp:cNvPr id="0" name=""/>
        <dsp:cNvSpPr/>
      </dsp:nvSpPr>
      <dsp:spPr>
        <a:xfrm>
          <a:off x="268241" y="1750332"/>
          <a:ext cx="520217" cy="52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376BC-90E6-4639-A82D-3235C6EF4A05}">
      <dsp:nvSpPr>
        <dsp:cNvPr id="0" name=""/>
        <dsp:cNvSpPr/>
      </dsp:nvSpPr>
      <dsp:spPr>
        <a:xfrm>
          <a:off x="1169011" y="1561978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Perte ou fuites de données sensibles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169011" y="1561978"/>
        <a:ext cx="2114182" cy="896925"/>
      </dsp:txXfrm>
    </dsp:sp>
    <dsp:sp modelId="{4FB6A8A8-61EB-485F-B1E3-C1D732B9CF26}">
      <dsp:nvSpPr>
        <dsp:cNvPr id="0" name=""/>
        <dsp:cNvSpPr/>
      </dsp:nvSpPr>
      <dsp:spPr>
        <a:xfrm>
          <a:off x="3651574" y="1561978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48899-B989-4160-AB1C-D2303D1C8101}">
      <dsp:nvSpPr>
        <dsp:cNvPr id="0" name=""/>
        <dsp:cNvSpPr/>
      </dsp:nvSpPr>
      <dsp:spPr>
        <a:xfrm>
          <a:off x="3839928" y="1750332"/>
          <a:ext cx="520217" cy="5202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3C6C0-C695-4FA2-991B-AE5FB4A1F192}">
      <dsp:nvSpPr>
        <dsp:cNvPr id="0" name=""/>
        <dsp:cNvSpPr/>
      </dsp:nvSpPr>
      <dsp:spPr>
        <a:xfrm>
          <a:off x="4740698" y="1561978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Failles de sécurités majeures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4740698" y="1561978"/>
        <a:ext cx="2114182" cy="896925"/>
      </dsp:txXfrm>
    </dsp:sp>
    <dsp:sp modelId="{0BD5465F-182B-4FF1-98A9-ECFB7FD1AA70}">
      <dsp:nvSpPr>
        <dsp:cNvPr id="0" name=""/>
        <dsp:cNvSpPr/>
      </dsp:nvSpPr>
      <dsp:spPr>
        <a:xfrm>
          <a:off x="7223261" y="1561978"/>
          <a:ext cx="896925" cy="8969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B20C8-D229-4387-ADF4-7D051708613F}">
      <dsp:nvSpPr>
        <dsp:cNvPr id="0" name=""/>
        <dsp:cNvSpPr/>
      </dsp:nvSpPr>
      <dsp:spPr>
        <a:xfrm>
          <a:off x="7411616" y="1750332"/>
          <a:ext cx="520217" cy="5202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15372-566E-44E7-9E82-AFBE3B80EAA1}">
      <dsp:nvSpPr>
        <dsp:cNvPr id="0" name=""/>
        <dsp:cNvSpPr/>
      </dsp:nvSpPr>
      <dsp:spPr>
        <a:xfrm>
          <a:off x="8312386" y="1561978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Perte de contrôle sur certains systèmes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8312386" y="1561978"/>
        <a:ext cx="2114182" cy="896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39389-4DCF-4141-B373-26973995F347}">
      <dsp:nvSpPr>
        <dsp:cNvPr id="0" name=""/>
        <dsp:cNvSpPr/>
      </dsp:nvSpPr>
      <dsp:spPr>
        <a:xfrm>
          <a:off x="1314082" y="65080"/>
          <a:ext cx="1042988" cy="104298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52112-DE46-4F6C-8FF8-F4AEFE02F2CE}">
      <dsp:nvSpPr>
        <dsp:cNvPr id="0" name=""/>
        <dsp:cNvSpPr/>
      </dsp:nvSpPr>
      <dsp:spPr>
        <a:xfrm>
          <a:off x="1533109" y="284108"/>
          <a:ext cx="604933" cy="604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7AF4C-6B20-46CA-815E-5B2FFA462436}">
      <dsp:nvSpPr>
        <dsp:cNvPr id="0" name=""/>
        <dsp:cNvSpPr/>
      </dsp:nvSpPr>
      <dsp:spPr>
        <a:xfrm>
          <a:off x="2580568" y="65080"/>
          <a:ext cx="2458473" cy="104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Risque majeure pour la sécurité informatique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580568" y="65080"/>
        <a:ext cx="2458473" cy="1042988"/>
      </dsp:txXfrm>
    </dsp:sp>
    <dsp:sp modelId="{A3C77FAC-2CB3-4E1F-99E2-8AB829411246}">
      <dsp:nvSpPr>
        <dsp:cNvPr id="0" name=""/>
        <dsp:cNvSpPr/>
      </dsp:nvSpPr>
      <dsp:spPr>
        <a:xfrm>
          <a:off x="5467413" y="65080"/>
          <a:ext cx="1042988" cy="104298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4B498-D394-49EC-B41A-52C5FEDE841B}">
      <dsp:nvSpPr>
        <dsp:cNvPr id="0" name=""/>
        <dsp:cNvSpPr/>
      </dsp:nvSpPr>
      <dsp:spPr>
        <a:xfrm>
          <a:off x="5686440" y="284108"/>
          <a:ext cx="604933" cy="604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73CB7-4754-4BBA-A239-518C6365A4B5}">
      <dsp:nvSpPr>
        <dsp:cNvPr id="0" name=""/>
        <dsp:cNvSpPr/>
      </dsp:nvSpPr>
      <dsp:spPr>
        <a:xfrm>
          <a:off x="6733899" y="65080"/>
          <a:ext cx="2458473" cy="104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Pertes financières majeures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6733899" y="65080"/>
        <a:ext cx="2458473" cy="1042988"/>
      </dsp:txXfrm>
    </dsp:sp>
    <dsp:sp modelId="{F8302DCA-38BE-4D1D-8106-F2C107FD7971}">
      <dsp:nvSpPr>
        <dsp:cNvPr id="0" name=""/>
        <dsp:cNvSpPr/>
      </dsp:nvSpPr>
      <dsp:spPr>
        <a:xfrm>
          <a:off x="1314082" y="1561978"/>
          <a:ext cx="1042988" cy="104298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978AA-FEB0-4A17-A162-CA2E6DE8F04F}">
      <dsp:nvSpPr>
        <dsp:cNvPr id="0" name=""/>
        <dsp:cNvSpPr/>
      </dsp:nvSpPr>
      <dsp:spPr>
        <a:xfrm>
          <a:off x="1533109" y="1781005"/>
          <a:ext cx="604933" cy="604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5869-849C-4F3D-9423-75533FCA672B}">
      <dsp:nvSpPr>
        <dsp:cNvPr id="0" name=""/>
        <dsp:cNvSpPr/>
      </dsp:nvSpPr>
      <dsp:spPr>
        <a:xfrm>
          <a:off x="2580568" y="1561978"/>
          <a:ext cx="2458473" cy="104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Déclin de la réputation de l’entreprise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580568" y="1561978"/>
        <a:ext cx="2458473" cy="1042988"/>
      </dsp:txXfrm>
    </dsp:sp>
    <dsp:sp modelId="{4F574CF9-0D76-45E6-BD82-5652EB233D8B}">
      <dsp:nvSpPr>
        <dsp:cNvPr id="0" name=""/>
        <dsp:cNvSpPr/>
      </dsp:nvSpPr>
      <dsp:spPr>
        <a:xfrm>
          <a:off x="5467413" y="1561978"/>
          <a:ext cx="1042988" cy="104298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BBEC4-B56E-4032-B66D-2964BD786063}">
      <dsp:nvSpPr>
        <dsp:cNvPr id="0" name=""/>
        <dsp:cNvSpPr/>
      </dsp:nvSpPr>
      <dsp:spPr>
        <a:xfrm>
          <a:off x="5686440" y="1781005"/>
          <a:ext cx="604933" cy="6049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409A5-CC9C-43AB-A947-3846AE2952F3}">
      <dsp:nvSpPr>
        <dsp:cNvPr id="0" name=""/>
        <dsp:cNvSpPr/>
      </dsp:nvSpPr>
      <dsp:spPr>
        <a:xfrm>
          <a:off x="6733899" y="1561978"/>
          <a:ext cx="2458473" cy="104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>
              <a:solidFill>
                <a:schemeClr val="bg1"/>
              </a:solidFill>
            </a:rPr>
            <a:t>Mise en danger des données personnelles des clients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6733899" y="1561978"/>
        <a:ext cx="2458473" cy="1042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7B4F-C0EE-FC51-4723-FC6998B04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3A6B2-60F5-6A35-2C06-DEE339F41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D917-8422-E013-BC34-D628C824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5890-FF23-D175-8D0F-98A210DF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0389-6ED8-60A5-FB3B-0987756C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43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9A4D-EA49-8DE7-D9F8-83C05CF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7EAF9-4E0E-0DD0-4B51-A03AA2D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EFC8A-BE0E-06B7-6FE8-6154D78C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A5FF-AA34-79F0-5738-661DD35A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73AEF-3F40-4D1E-91FD-3DC7821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890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362E4-9216-B278-EA7A-8B6CDE79F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68BFD-32A5-0DB5-BE74-C3C183A0A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9284-9EAA-81C1-BC90-80CE0D84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6B5A8-E3BF-0F60-438C-4516757F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2A8E-B4F6-552E-51ED-E41BA16D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182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1B86-E5F0-4613-6B36-1DB8AEA7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34811-19CA-89F5-3EEC-2911D29C6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EB0A9-0F14-8589-DE08-0C68A482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0E6B0-36C7-CDE8-061F-3BD2F12D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C8EB-474A-FA3E-5E88-3550DDA2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564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46D7-7454-E82B-3F4A-AA6E6EF1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ED8D-F05B-30DD-7FA5-F15E3D295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6B6B-C784-E50C-10D9-17FEFEE7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3D76-593F-C79E-94A3-B2FB45A2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BF26-BFD0-7E41-3892-922646C6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282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C3F-3D93-3BED-1A6F-E927B739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072F-9C25-474C-6131-F5492F77E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3B09A-F438-601F-0711-EDF7E5A09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678DA-12AC-4C5B-3302-AA0E31E2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74D4C-6E4B-205B-B84C-CD687CFE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36B38-4612-3687-998F-D8AA8D59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40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0AC6-B7E2-D3BB-88B4-26EBA69E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AFBE4-05BB-9EEE-1FAF-D3B234B0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B075E-8E65-EAA6-A2DD-090FE8D23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AB1FA-0A5D-68C8-029D-76891F8C6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A3246-DE9B-0FF2-5403-CF63266B1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6063A-0C08-2CFC-1808-A03CC067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F7065-FC73-9774-DF65-26A40540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72A5B-1F33-C1C2-8729-8503DB44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0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CC58-E5AD-8C29-F988-4E25F292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62CC5-CB6F-6165-A4C6-C8507079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F4FD0-ED88-E5F3-DB89-783CBA38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62876-E7B6-64A0-5752-DFE7088C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379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FECEB-465D-45FB-946B-8D12258C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81682-2019-368F-0D7D-0BFD9E51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AE842-5CA0-7529-9328-EB00E25C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047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C7BB-91E3-DF6E-2D40-B01009AD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D27D-238D-2344-A28A-34B1FD74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8EF8E-744A-6251-F2DA-87581794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AD67-4563-045C-2689-F5782396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C006C-A453-513A-F081-12C9FF99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DAAE8-4413-E3E0-3793-7B7E13D6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783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DC37-2E51-4BB8-C457-A68FD5B0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59635-19B7-9250-D9A2-71ECC366B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A7B24-3609-25FE-A154-F3842F3C6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0E17-1413-14F6-F532-F9434545E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61949-8F57-91EE-78EE-EC5C60C3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3796B-3D97-0668-596C-5D95F365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14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07694-30FB-D37F-4B22-B882D5FD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2AA6A-E21D-7958-671D-A7187F70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817C-0184-B560-1A47-89FA32A1E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DBAA3-6EFE-40D6-81A9-483C31C82C66}" type="datetimeFigureOut">
              <a:rPr lang="fr-CA" smtClean="0"/>
              <a:t>2023-11-15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8664-D4DC-4AE2-42C5-488AB91F7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92B9-4C56-C4A9-7026-AB12DCD78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57991-2CC6-4FDF-88FF-8D9425AD3DF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67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Verrouillage vert dans un système électronique 3D">
            <a:extLst>
              <a:ext uri="{FF2B5EF4-FFF2-40B4-BE49-F238E27FC236}">
                <a16:creationId xmlns:a16="http://schemas.microsoft.com/office/drawing/2014/main" id="{73617805-B3E0-1814-3C7B-1EA594433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CD71D-182F-9B57-D0E1-8C42434C8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fr-CA" sz="4000">
                <a:solidFill>
                  <a:srgbClr val="FFFFFF"/>
                </a:solidFill>
              </a:rPr>
              <a:t>Vulnérabilité; Les injections</a:t>
            </a:r>
            <a:endParaRPr lang="fr-CA" sz="40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2D3D4-22A4-6A39-E9CD-54BA0EAB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fr-CA" sz="1800">
                <a:solidFill>
                  <a:srgbClr val="FFFFFF"/>
                </a:solidFill>
              </a:rPr>
              <a:t>Talal Jamal Din</a:t>
            </a:r>
          </a:p>
          <a:p>
            <a:pPr algn="l"/>
            <a:r>
              <a:rPr lang="fr-CA" sz="1800">
                <a:solidFill>
                  <a:srgbClr val="FFFFFF"/>
                </a:solidFill>
              </a:rPr>
              <a:t>Mohamad Atrash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 sur un document avec stylet">
            <a:extLst>
              <a:ext uri="{FF2B5EF4-FFF2-40B4-BE49-F238E27FC236}">
                <a16:creationId xmlns:a16="http://schemas.microsoft.com/office/drawing/2014/main" id="{D151D08B-92BD-7A85-4D7E-AD4D0A03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5" b="1431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A5824-34D7-AAC9-721C-529F1725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CA" sz="5000">
                <a:solidFill>
                  <a:schemeClr val="bg1"/>
                </a:solidFill>
              </a:rPr>
              <a:t>Études de cas réelles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D7D7-42E8-2A77-6F51-A0A7D9F4D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fr-CA" sz="2000">
                <a:solidFill>
                  <a:schemeClr val="bg1"/>
                </a:solidFill>
              </a:rPr>
              <a:t>Sony Pictures – 2011</a:t>
            </a:r>
          </a:p>
          <a:p>
            <a:pPr lvl="1"/>
            <a:r>
              <a:rPr lang="fr-CA" sz="2000">
                <a:solidFill>
                  <a:schemeClr val="bg1"/>
                </a:solidFill>
              </a:rPr>
              <a:t>Injection SQL résultant en une fuite massive de données</a:t>
            </a:r>
          </a:p>
          <a:p>
            <a:r>
              <a:rPr lang="fr-CA" sz="2000">
                <a:solidFill>
                  <a:schemeClr val="bg1"/>
                </a:solidFill>
              </a:rPr>
              <a:t>Heartland Payment Systems – 2008</a:t>
            </a:r>
          </a:p>
          <a:p>
            <a:pPr lvl="1"/>
            <a:r>
              <a:rPr lang="fr-CA" sz="2000">
                <a:solidFill>
                  <a:schemeClr val="bg1"/>
                </a:solidFill>
              </a:rPr>
              <a:t>Injection SQL qui a permis aux pirates d’installer un spyware</a:t>
            </a:r>
          </a:p>
          <a:p>
            <a:r>
              <a:rPr lang="fr-CA" sz="2000">
                <a:solidFill>
                  <a:schemeClr val="bg1"/>
                </a:solidFill>
              </a:rPr>
              <a:t>Yahoo! – 2012</a:t>
            </a:r>
          </a:p>
          <a:p>
            <a:pPr lvl="1"/>
            <a:r>
              <a:rPr lang="fr-CA" sz="2000">
                <a:solidFill>
                  <a:schemeClr val="bg1"/>
                </a:solidFill>
              </a:rPr>
              <a:t>Injection SQL qui a conduit a la compromission de donnés d’utilisateurs</a:t>
            </a:r>
          </a:p>
        </p:txBody>
      </p:sp>
    </p:spTree>
    <p:extLst>
      <p:ext uri="{BB962C8B-B14F-4D97-AF65-F5344CB8AC3E}">
        <p14:creationId xmlns:p14="http://schemas.microsoft.com/office/powerpoint/2010/main" val="215481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3E0A2-BF14-67FB-F5DD-A7FD46BE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Démonstrations; Injection 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5824D-F2E7-E52B-5B0C-09E46CCCA21A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Requete normal;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“talal”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Retournera: le user talal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Requete injection;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mohamad’ OR ‘1’=‘1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Sera interpretee comme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‘mohamad’ OR ‘1’=‘1’;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Retournera: tout les users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1B610-5B32-D24E-7421-45F413DF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44" y="849217"/>
            <a:ext cx="5611544" cy="22726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5EE4D-6A07-635F-75EC-7FABE6596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1544" y="4479636"/>
            <a:ext cx="5611544" cy="6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DDF3-2E39-EDE2-B02B-27E12ECA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Démonstrations; Injection 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4767-2D0C-256D-F90D-61551EC2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46724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FC9F-3398-7D79-0C11-0A8CBC97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Mesures de prévention; Injections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3470-571A-9632-319A-84126D2A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Utilisations de requêtes préparées</a:t>
            </a:r>
          </a:p>
          <a:p>
            <a:r>
              <a:rPr lang="fr-CA" dirty="0"/>
              <a:t>Séparation des données et des commandes</a:t>
            </a:r>
          </a:p>
          <a:p>
            <a:r>
              <a:rPr lang="fr-CA" dirty="0"/>
              <a:t>Traiter les inputs des utilisateurs comme des chaines de charactères</a:t>
            </a:r>
          </a:p>
        </p:txBody>
      </p:sp>
    </p:spTree>
    <p:extLst>
      <p:ext uri="{BB962C8B-B14F-4D97-AF65-F5344CB8AC3E}">
        <p14:creationId xmlns:p14="http://schemas.microsoft.com/office/powerpoint/2010/main" val="53706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36D1-70BF-B14D-2BE2-ED58643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Mesures de prévention; Injections 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08C6-CA84-6D49-3F00-6B04AFA5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Valider et nettoyer les entrées</a:t>
            </a:r>
          </a:p>
          <a:p>
            <a:r>
              <a:rPr lang="fr-CA" dirty="0"/>
              <a:t>Échapper les données</a:t>
            </a:r>
          </a:p>
          <a:p>
            <a:r>
              <a:rPr lang="fr-CA" dirty="0"/>
              <a:t>Utiliser des politiques de sécurité de contenu (CSP)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4796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2082-2137-BEDE-A50F-A3BA14F2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Principes de 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BCBF-DA23-01F4-1F3C-2A6783A0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Validation des Entrées</a:t>
            </a:r>
          </a:p>
          <a:p>
            <a:r>
              <a:rPr lang="fr-CA" dirty="0"/>
              <a:t>Échappement des caractères spéciaux</a:t>
            </a:r>
          </a:p>
          <a:p>
            <a:r>
              <a:rPr lang="fr-CA" dirty="0"/>
              <a:t>Utilisation de composants fiables</a:t>
            </a:r>
          </a:p>
          <a:p>
            <a:r>
              <a:rPr lang="fr-CA" dirty="0"/>
              <a:t>Formation et Sensibilisation des Développeurs</a:t>
            </a:r>
          </a:p>
          <a:p>
            <a:r>
              <a:rPr lang="fr-CA" dirty="0"/>
              <a:t>Examen du code et tests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7865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Verrou sur la carte mère de l’ordinateur">
            <a:extLst>
              <a:ext uri="{FF2B5EF4-FFF2-40B4-BE49-F238E27FC236}">
                <a16:creationId xmlns:a16="http://schemas.microsoft.com/office/drawing/2014/main" id="{0FA083D0-B88F-C8AD-2843-F0C0C490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8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4FFD2-8965-655E-B555-E1E88561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CA" sz="2800">
                <a:solidFill>
                  <a:schemeClr val="bg1"/>
                </a:solidFill>
              </a:rPr>
              <a:t>Qu'est-ce qu'une faille d'injection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DFBE-6A79-A9C4-B41F-D2058393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CA" sz="1700">
                <a:solidFill>
                  <a:schemeClr val="bg1"/>
                </a:solidFill>
              </a:rPr>
              <a:t>Type de vulnérabilité informatique</a:t>
            </a:r>
          </a:p>
          <a:p>
            <a:r>
              <a:rPr lang="fr-CA" sz="1700">
                <a:solidFill>
                  <a:schemeClr val="bg1"/>
                </a:solidFill>
              </a:rPr>
              <a:t>Attaque faite en injectant du code malveillant</a:t>
            </a:r>
          </a:p>
          <a:p>
            <a:r>
              <a:rPr lang="fr-CA" sz="1700">
                <a:solidFill>
                  <a:schemeClr val="bg1"/>
                </a:solidFill>
              </a:rPr>
              <a:t>Exploite les failles dans le traitement des données</a:t>
            </a:r>
          </a:p>
          <a:p>
            <a:r>
              <a:rPr lang="fr-CA" sz="1700">
                <a:solidFill>
                  <a:schemeClr val="bg1"/>
                </a:solidFill>
              </a:rPr>
              <a:t>Affecte le back end et / ou les utilisateurs</a:t>
            </a:r>
          </a:p>
          <a:p>
            <a:r>
              <a:rPr lang="fr-CA" sz="1700">
                <a:solidFill>
                  <a:schemeClr val="bg1"/>
                </a:solidFill>
              </a:rPr>
              <a:t>Formes: SQL, XSS, OS, LDAP, CRLF </a:t>
            </a:r>
          </a:p>
          <a:p>
            <a:pPr marL="0" indent="0">
              <a:buNone/>
            </a:pPr>
            <a:endParaRPr lang="fr-CA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5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3E5ADCBB-DF8B-C260-0FAF-3F7EDA872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17" b="87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BE057A-D1F5-852B-8401-E60AE9AF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CA" sz="5000">
                <a:solidFill>
                  <a:schemeClr val="bg1"/>
                </a:solidFill>
              </a:rPr>
              <a:t>L’injection de code SQL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6D43-0FA4-16B9-4C68-DEF8EAD8A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fr-CA" sz="2000">
                <a:solidFill>
                  <a:schemeClr val="bg1"/>
                </a:solidFill>
              </a:rPr>
              <a:t>Insérer du code SQL malveillant</a:t>
            </a:r>
          </a:p>
          <a:p>
            <a:r>
              <a:rPr lang="fr-CA" sz="2000">
                <a:solidFill>
                  <a:schemeClr val="bg1"/>
                </a:solidFill>
              </a:rPr>
              <a:t>Avec des requêtes</a:t>
            </a:r>
          </a:p>
          <a:p>
            <a:r>
              <a:rPr lang="fr-CA" sz="2000">
                <a:solidFill>
                  <a:schemeClr val="bg1"/>
                </a:solidFill>
              </a:rPr>
              <a:t>Accéder, modifier ou supprimer des données</a:t>
            </a:r>
          </a:p>
          <a:p>
            <a:r>
              <a:rPr lang="fr-FR" sz="2000">
                <a:solidFill>
                  <a:schemeClr val="bg1"/>
                </a:solidFill>
              </a:rPr>
              <a:t>Possibilité de compromettre l'intégralité du système</a:t>
            </a:r>
            <a:endParaRPr lang="fr-CA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onnées binaires numériques bleues sur un écran">
            <a:extLst>
              <a:ext uri="{FF2B5EF4-FFF2-40B4-BE49-F238E27FC236}">
                <a16:creationId xmlns:a16="http://schemas.microsoft.com/office/drawing/2014/main" id="{AB5B206C-9B74-198D-551B-7C498EBC3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4" t="6593" r="2192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8DF0B-A5C8-9F7A-3F5F-6859D2D5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CA" sz="2800">
                <a:solidFill>
                  <a:schemeClr val="bg1"/>
                </a:solidFill>
              </a:rPr>
              <a:t>Injection de Script Cross-Site (XSS)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7B66-A135-4322-8FBB-38B2CB90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CA" sz="1700">
                <a:solidFill>
                  <a:schemeClr val="bg1"/>
                </a:solidFill>
              </a:rPr>
              <a:t>Injecter des scripts malveillants dans les pages</a:t>
            </a:r>
          </a:p>
          <a:p>
            <a:r>
              <a:rPr lang="fr-CA" sz="1700">
                <a:solidFill>
                  <a:schemeClr val="bg1"/>
                </a:solidFill>
              </a:rPr>
              <a:t>Peut affecter les utilisateurs</a:t>
            </a:r>
          </a:p>
          <a:p>
            <a:r>
              <a:rPr lang="fr-CA" sz="1700">
                <a:solidFill>
                  <a:schemeClr val="bg1"/>
                </a:solidFill>
              </a:rPr>
              <a:t>Peut entraîner le vol de cookie et de session</a:t>
            </a:r>
          </a:p>
          <a:p>
            <a:r>
              <a:rPr lang="en-CA" sz="1700">
                <a:solidFill>
                  <a:schemeClr val="bg1"/>
                </a:solidFill>
              </a:rPr>
              <a:t>Possibilité</a:t>
            </a:r>
            <a:r>
              <a:rPr lang="fr-CA" sz="1700">
                <a:solidFill>
                  <a:schemeClr val="bg1"/>
                </a:solidFill>
              </a:rPr>
              <a:t> de même modifier l’affichage de la page pour les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286218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705F8-96C0-7A03-01F3-3797B44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3A95B-9D8F-7795-6417-CA63A7A0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CA" sz="5000">
                <a:solidFill>
                  <a:schemeClr val="bg1"/>
                </a:solidFill>
              </a:rPr>
              <a:t>Injection de commande du System d’exploitation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D8EE-F6A2-7598-B9C1-FE816504E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fr-CA" sz="2000">
                <a:solidFill>
                  <a:schemeClr val="bg1"/>
                </a:solidFill>
              </a:rPr>
              <a:t>Injection de code malveillant executé au niveau du système</a:t>
            </a:r>
          </a:p>
          <a:p>
            <a:r>
              <a:rPr lang="fr-CA" sz="2000">
                <a:solidFill>
                  <a:schemeClr val="bg1"/>
                </a:solidFill>
              </a:rPr>
              <a:t>Affecte le serveur</a:t>
            </a:r>
          </a:p>
          <a:p>
            <a:r>
              <a:rPr lang="fr-CA" sz="2000">
                <a:solidFill>
                  <a:schemeClr val="bg1"/>
                </a:solidFill>
              </a:rPr>
              <a:t>Peut mener à un contrôle total</a:t>
            </a:r>
          </a:p>
          <a:p>
            <a:r>
              <a:rPr lang="fr-CA" sz="2000">
                <a:solidFill>
                  <a:schemeClr val="bg1"/>
                </a:solidFill>
              </a:rPr>
              <a:t>Permet à l’attaquant d’accéder a de potentiel fichier sensible</a:t>
            </a:r>
          </a:p>
          <a:p>
            <a:r>
              <a:rPr lang="fr-CA" sz="2000">
                <a:solidFill>
                  <a:schemeClr val="bg1"/>
                </a:solidFill>
              </a:rPr>
              <a:t>Permet de modifier des configurations ou de déployer des logiciels malveillants</a:t>
            </a:r>
          </a:p>
        </p:txBody>
      </p:sp>
    </p:spTree>
    <p:extLst>
      <p:ext uri="{BB962C8B-B14F-4D97-AF65-F5344CB8AC3E}">
        <p14:creationId xmlns:p14="http://schemas.microsoft.com/office/powerpoint/2010/main" val="240534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iffres du marché boursier">
            <a:extLst>
              <a:ext uri="{FF2B5EF4-FFF2-40B4-BE49-F238E27FC236}">
                <a16:creationId xmlns:a16="http://schemas.microsoft.com/office/drawing/2014/main" id="{F35F226D-26E8-8C36-EB96-62D95E5A5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23289" b="204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619E4-9AAC-EB46-7A44-05149A6F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CA" sz="2800">
                <a:solidFill>
                  <a:schemeClr val="bg1"/>
                </a:solidFill>
              </a:rPr>
              <a:t>Injection LDAP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9C11A-D219-5EC7-8088-AB75F83A1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CA" sz="1700">
                <a:solidFill>
                  <a:schemeClr val="bg1"/>
                </a:solidFill>
              </a:rPr>
              <a:t>Ce produit dans les applications utilisant les services d’annuaire LDAP</a:t>
            </a:r>
          </a:p>
          <a:p>
            <a:r>
              <a:rPr lang="fr-CA" sz="1700">
                <a:solidFill>
                  <a:schemeClr val="bg1"/>
                </a:solidFill>
              </a:rPr>
              <a:t>Permet de modifier les requêtes </a:t>
            </a:r>
          </a:p>
          <a:p>
            <a:r>
              <a:rPr lang="fr-CA" sz="1700">
                <a:solidFill>
                  <a:schemeClr val="bg1"/>
                </a:solidFill>
              </a:rPr>
              <a:t>Donne accès à des informations non autorisées ou de mêmes manipuler ces dernières.</a:t>
            </a:r>
          </a:p>
        </p:txBody>
      </p:sp>
    </p:spTree>
    <p:extLst>
      <p:ext uri="{BB962C8B-B14F-4D97-AF65-F5344CB8AC3E}">
        <p14:creationId xmlns:p14="http://schemas.microsoft.com/office/powerpoint/2010/main" val="390825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èces de jeu de morpion métalliques ">
            <a:extLst>
              <a:ext uri="{FF2B5EF4-FFF2-40B4-BE49-F238E27FC236}">
                <a16:creationId xmlns:a16="http://schemas.microsoft.com/office/drawing/2014/main" id="{1C8E3A3C-97CD-B336-F773-B3CB155AC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FC083-E49A-FB3A-78B9-80A1E3DC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CA" sz="2600">
                <a:solidFill>
                  <a:schemeClr val="bg1"/>
                </a:solidFill>
              </a:rPr>
              <a:t>Injection Carriage Return Line Feed (CRLF)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2AC8-6A12-3C44-DDD6-890CDA043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CA" sz="1700">
                <a:solidFill>
                  <a:schemeClr val="bg1"/>
                </a:solidFill>
              </a:rPr>
              <a:t>Injecter des caractères de contrôle (CR et LF)</a:t>
            </a:r>
          </a:p>
          <a:p>
            <a:r>
              <a:rPr lang="fr-CA" sz="1700">
                <a:solidFill>
                  <a:schemeClr val="bg1"/>
                </a:solidFill>
              </a:rPr>
              <a:t>Peut être utilisé pour splitter la réponse HTTP</a:t>
            </a:r>
          </a:p>
          <a:p>
            <a:r>
              <a:rPr lang="fr-CA" sz="1700">
                <a:solidFill>
                  <a:schemeClr val="bg1"/>
                </a:solidFill>
              </a:rPr>
              <a:t>Permet ensuite d’injecter des headers malveillants ou d’autre donnés</a:t>
            </a:r>
          </a:p>
        </p:txBody>
      </p:sp>
    </p:spTree>
    <p:extLst>
      <p:ext uri="{BB962C8B-B14F-4D97-AF65-F5344CB8AC3E}">
        <p14:creationId xmlns:p14="http://schemas.microsoft.com/office/powerpoint/2010/main" val="350448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ow of padlocks on a digital screen&#10;&#10;Description automatically generated">
            <a:extLst>
              <a:ext uri="{FF2B5EF4-FFF2-40B4-BE49-F238E27FC236}">
                <a16:creationId xmlns:a16="http://schemas.microsoft.com/office/drawing/2014/main" id="{19541AD7-B9D1-62E8-1A72-F580CBB5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b="630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6F3FD-7EAD-BD1E-E367-C6EDE80A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CA" sz="5000">
                <a:solidFill>
                  <a:schemeClr val="bg1"/>
                </a:solidFill>
              </a:rPr>
              <a:t>Gravité de la faille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CF73E1E-1CC6-B2DE-C374-2778E7C4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476157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84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tall buildings&#10;&#10;Description automatically generated">
            <a:extLst>
              <a:ext uri="{FF2B5EF4-FFF2-40B4-BE49-F238E27FC236}">
                <a16:creationId xmlns:a16="http://schemas.microsoft.com/office/drawing/2014/main" id="{C96611A2-B35A-6EE3-68FB-AD8FD957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4" b="383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0B8F8-EA41-E6B3-99A2-38BCEC29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r-CA" sz="5000">
                <a:solidFill>
                  <a:schemeClr val="bg1"/>
                </a:solidFill>
              </a:rPr>
              <a:t>Impact sur les entreprises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B5521C0-97B3-2B14-E6DE-FE63986B2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796003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113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458</Words>
  <Application>Microsoft Office PowerPoint</Application>
  <PresentationFormat>Widescreen</PresentationFormat>
  <Paragraphs>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Vulnérabilité; Les injections</vt:lpstr>
      <vt:lpstr>Qu'est-ce qu'une faille d'injection ?</vt:lpstr>
      <vt:lpstr>L’injection de code SQL</vt:lpstr>
      <vt:lpstr>Injection de Script Cross-Site (XSS)</vt:lpstr>
      <vt:lpstr>Injection de commande du System d’exploitation</vt:lpstr>
      <vt:lpstr>Injection LDAP</vt:lpstr>
      <vt:lpstr>Injection Carriage Return Line Feed (CRLF)</vt:lpstr>
      <vt:lpstr>Gravité de la faille</vt:lpstr>
      <vt:lpstr>Impact sur les entreprises</vt:lpstr>
      <vt:lpstr>Études de cas réelles</vt:lpstr>
      <vt:lpstr>Démonstrations; Injection SQL</vt:lpstr>
      <vt:lpstr>Démonstrations; Injection XSS</vt:lpstr>
      <vt:lpstr>Mesures de prévention; Injections SQL</vt:lpstr>
      <vt:lpstr>Mesures de prévention; Injections XSS</vt:lpstr>
      <vt:lpstr>Principes de sécurité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Vulnérabilité; Les Injections</dc:title>
  <dc:creator>Jamal Din, Talal</dc:creator>
  <cp:lastModifiedBy>Jamal Din, Talal</cp:lastModifiedBy>
  <cp:revision>4</cp:revision>
  <dcterms:created xsi:type="dcterms:W3CDTF">2023-11-15T04:23:55Z</dcterms:created>
  <dcterms:modified xsi:type="dcterms:W3CDTF">2023-11-16T02:15:12Z</dcterms:modified>
</cp:coreProperties>
</file>